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61" r:id="rId5"/>
    <p:sldId id="286" r:id="rId6"/>
    <p:sldId id="287" r:id="rId7"/>
    <p:sldId id="288" r:id="rId8"/>
    <p:sldId id="289" r:id="rId9"/>
    <p:sldId id="290" r:id="rId10"/>
    <p:sldId id="299" r:id="rId11"/>
    <p:sldId id="291" r:id="rId12"/>
    <p:sldId id="300" r:id="rId13"/>
    <p:sldId id="293" r:id="rId14"/>
    <p:sldId id="302" r:id="rId15"/>
    <p:sldId id="294" r:id="rId16"/>
    <p:sldId id="301" r:id="rId17"/>
    <p:sldId id="295" r:id="rId18"/>
    <p:sldId id="296" r:id="rId19"/>
    <p:sldId id="297" r:id="rId20"/>
    <p:sldId id="298" r:id="rId21"/>
    <p:sldId id="259" r:id="rId22"/>
    <p:sldId id="279" r:id="rId23"/>
  </p:sldIdLst>
  <p:sldSz cx="9144000" cy="5143500" type="screen16x9"/>
  <p:notesSz cx="6858000" cy="9144000"/>
  <p:embeddedFontLst>
    <p:embeddedFont>
      <p:font typeface="Dosis ExtraLight" panose="020B0604020202020204" charset="0"/>
      <p:regular r:id="rId25"/>
      <p:bold r:id="rId26"/>
    </p:embeddedFont>
    <p:embeddedFont>
      <p:font typeface="Pontano Sans"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4122FE-A23C-4116-B442-C846751AC7D0}">
  <a:tblStyle styleId="{A54122FE-A23C-4116-B442-C846751AC7D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6"/>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541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46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501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9BC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51B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4918075" y="1991850"/>
            <a:ext cx="39579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3954" cy="5143389"/>
          </a:xfrm>
          <a:custGeom>
            <a:avLst/>
            <a:gdLst/>
            <a:ahLst/>
            <a:cxnLst/>
            <a:rect l="l" t="t" r="r" b="b"/>
            <a:pathLst>
              <a:path w="94270" h="53026" extrusionOk="0">
                <a:moveTo>
                  <a:pt x="49676" y="4677"/>
                </a:moveTo>
                <a:lnTo>
                  <a:pt x="49731" y="5469"/>
                </a:lnTo>
                <a:lnTo>
                  <a:pt x="49749" y="6408"/>
                </a:lnTo>
                <a:lnTo>
                  <a:pt x="49786" y="7660"/>
                </a:lnTo>
                <a:lnTo>
                  <a:pt x="49786" y="9169"/>
                </a:lnTo>
                <a:lnTo>
                  <a:pt x="49731" y="10900"/>
                </a:lnTo>
                <a:lnTo>
                  <a:pt x="49694" y="11858"/>
                </a:lnTo>
                <a:lnTo>
                  <a:pt x="49639" y="12833"/>
                </a:lnTo>
                <a:lnTo>
                  <a:pt x="49584" y="13846"/>
                </a:lnTo>
                <a:lnTo>
                  <a:pt x="49492" y="14895"/>
                </a:lnTo>
                <a:lnTo>
                  <a:pt x="49381" y="15982"/>
                </a:lnTo>
                <a:lnTo>
                  <a:pt x="49252" y="17086"/>
                </a:lnTo>
                <a:lnTo>
                  <a:pt x="49087" y="18191"/>
                </a:lnTo>
                <a:lnTo>
                  <a:pt x="48921" y="19314"/>
                </a:lnTo>
                <a:lnTo>
                  <a:pt x="48700" y="20456"/>
                </a:lnTo>
                <a:lnTo>
                  <a:pt x="48479" y="21597"/>
                </a:lnTo>
                <a:lnTo>
                  <a:pt x="48203" y="22720"/>
                </a:lnTo>
                <a:lnTo>
                  <a:pt x="47908" y="23844"/>
                </a:lnTo>
                <a:lnTo>
                  <a:pt x="47577" y="24948"/>
                </a:lnTo>
                <a:lnTo>
                  <a:pt x="47209" y="26053"/>
                </a:lnTo>
                <a:lnTo>
                  <a:pt x="47006" y="26587"/>
                </a:lnTo>
                <a:lnTo>
                  <a:pt x="46804" y="27121"/>
                </a:lnTo>
                <a:lnTo>
                  <a:pt x="46583" y="27636"/>
                </a:lnTo>
                <a:lnTo>
                  <a:pt x="46362" y="28152"/>
                </a:lnTo>
                <a:lnTo>
                  <a:pt x="46122" y="28667"/>
                </a:lnTo>
                <a:lnTo>
                  <a:pt x="45883" y="29165"/>
                </a:lnTo>
                <a:lnTo>
                  <a:pt x="45625" y="29643"/>
                </a:lnTo>
                <a:lnTo>
                  <a:pt x="45349" y="30122"/>
                </a:lnTo>
                <a:lnTo>
                  <a:pt x="45073" y="30601"/>
                </a:lnTo>
                <a:lnTo>
                  <a:pt x="44778" y="31061"/>
                </a:lnTo>
                <a:lnTo>
                  <a:pt x="44484" y="31503"/>
                </a:lnTo>
                <a:lnTo>
                  <a:pt x="44171" y="31926"/>
                </a:lnTo>
                <a:lnTo>
                  <a:pt x="43839" y="32350"/>
                </a:lnTo>
                <a:lnTo>
                  <a:pt x="43508" y="32736"/>
                </a:lnTo>
                <a:lnTo>
                  <a:pt x="43158" y="33123"/>
                </a:lnTo>
                <a:lnTo>
                  <a:pt x="42827" y="33491"/>
                </a:lnTo>
                <a:lnTo>
                  <a:pt x="42458" y="33841"/>
                </a:lnTo>
                <a:lnTo>
                  <a:pt x="42109" y="34154"/>
                </a:lnTo>
                <a:lnTo>
                  <a:pt x="41740" y="34467"/>
                </a:lnTo>
                <a:lnTo>
                  <a:pt x="41372" y="34780"/>
                </a:lnTo>
                <a:lnTo>
                  <a:pt x="41004" y="35056"/>
                </a:lnTo>
                <a:lnTo>
                  <a:pt x="40617" y="35314"/>
                </a:lnTo>
                <a:lnTo>
                  <a:pt x="40231" y="35572"/>
                </a:lnTo>
                <a:lnTo>
                  <a:pt x="39844" y="35811"/>
                </a:lnTo>
                <a:lnTo>
                  <a:pt x="39457" y="36032"/>
                </a:lnTo>
                <a:lnTo>
                  <a:pt x="39052" y="36253"/>
                </a:lnTo>
                <a:lnTo>
                  <a:pt x="38666" y="36437"/>
                </a:lnTo>
                <a:lnTo>
                  <a:pt x="38261" y="36621"/>
                </a:lnTo>
                <a:lnTo>
                  <a:pt x="37874" y="36805"/>
                </a:lnTo>
                <a:lnTo>
                  <a:pt x="37469" y="36953"/>
                </a:lnTo>
                <a:lnTo>
                  <a:pt x="36659" y="37247"/>
                </a:lnTo>
                <a:lnTo>
                  <a:pt x="35867" y="37487"/>
                </a:lnTo>
                <a:lnTo>
                  <a:pt x="35057" y="37689"/>
                </a:lnTo>
                <a:lnTo>
                  <a:pt x="34265" y="37836"/>
                </a:lnTo>
                <a:lnTo>
                  <a:pt x="33492" y="37965"/>
                </a:lnTo>
                <a:lnTo>
                  <a:pt x="32719" y="38057"/>
                </a:lnTo>
                <a:lnTo>
                  <a:pt x="31964" y="38131"/>
                </a:lnTo>
                <a:lnTo>
                  <a:pt x="31227" y="38168"/>
                </a:lnTo>
                <a:lnTo>
                  <a:pt x="30528" y="38186"/>
                </a:lnTo>
                <a:lnTo>
                  <a:pt x="29846" y="38168"/>
                </a:lnTo>
                <a:lnTo>
                  <a:pt x="29202" y="38149"/>
                </a:lnTo>
                <a:lnTo>
                  <a:pt x="28576" y="38113"/>
                </a:lnTo>
                <a:lnTo>
                  <a:pt x="27987" y="38057"/>
                </a:lnTo>
                <a:lnTo>
                  <a:pt x="27453" y="37984"/>
                </a:lnTo>
                <a:lnTo>
                  <a:pt x="26956" y="37928"/>
                </a:lnTo>
                <a:lnTo>
                  <a:pt x="26090" y="37781"/>
                </a:lnTo>
                <a:lnTo>
                  <a:pt x="25446" y="37652"/>
                </a:lnTo>
                <a:lnTo>
                  <a:pt x="25041" y="37560"/>
                </a:lnTo>
                <a:lnTo>
                  <a:pt x="24912" y="37523"/>
                </a:lnTo>
                <a:lnTo>
                  <a:pt x="24838" y="37395"/>
                </a:lnTo>
                <a:lnTo>
                  <a:pt x="24636" y="37026"/>
                </a:lnTo>
                <a:lnTo>
                  <a:pt x="24323" y="36456"/>
                </a:lnTo>
                <a:lnTo>
                  <a:pt x="23955" y="35664"/>
                </a:lnTo>
                <a:lnTo>
                  <a:pt x="23752" y="35204"/>
                </a:lnTo>
                <a:lnTo>
                  <a:pt x="23550" y="34706"/>
                </a:lnTo>
                <a:lnTo>
                  <a:pt x="23347" y="34154"/>
                </a:lnTo>
                <a:lnTo>
                  <a:pt x="23126" y="33565"/>
                </a:lnTo>
                <a:lnTo>
                  <a:pt x="22924" y="32957"/>
                </a:lnTo>
                <a:lnTo>
                  <a:pt x="22739" y="32294"/>
                </a:lnTo>
                <a:lnTo>
                  <a:pt x="22555" y="31613"/>
                </a:lnTo>
                <a:lnTo>
                  <a:pt x="22390" y="30895"/>
                </a:lnTo>
                <a:lnTo>
                  <a:pt x="22242" y="30159"/>
                </a:lnTo>
                <a:lnTo>
                  <a:pt x="22113" y="29385"/>
                </a:lnTo>
                <a:lnTo>
                  <a:pt x="22021" y="28612"/>
                </a:lnTo>
                <a:lnTo>
                  <a:pt x="21966" y="27802"/>
                </a:lnTo>
                <a:lnTo>
                  <a:pt x="21929" y="26974"/>
                </a:lnTo>
                <a:lnTo>
                  <a:pt x="21948" y="26145"/>
                </a:lnTo>
                <a:lnTo>
                  <a:pt x="22003" y="25298"/>
                </a:lnTo>
                <a:lnTo>
                  <a:pt x="22040" y="24856"/>
                </a:lnTo>
                <a:lnTo>
                  <a:pt x="22095" y="24433"/>
                </a:lnTo>
                <a:lnTo>
                  <a:pt x="22169" y="23991"/>
                </a:lnTo>
                <a:lnTo>
                  <a:pt x="22242" y="23567"/>
                </a:lnTo>
                <a:lnTo>
                  <a:pt x="22334" y="23125"/>
                </a:lnTo>
                <a:lnTo>
                  <a:pt x="22445" y="22684"/>
                </a:lnTo>
                <a:lnTo>
                  <a:pt x="22574" y="22260"/>
                </a:lnTo>
                <a:lnTo>
                  <a:pt x="22703" y="21818"/>
                </a:lnTo>
                <a:lnTo>
                  <a:pt x="22850" y="21376"/>
                </a:lnTo>
                <a:lnTo>
                  <a:pt x="23034" y="20935"/>
                </a:lnTo>
                <a:lnTo>
                  <a:pt x="23218" y="20493"/>
                </a:lnTo>
                <a:lnTo>
                  <a:pt x="23421" y="20069"/>
                </a:lnTo>
                <a:lnTo>
                  <a:pt x="23623" y="19627"/>
                </a:lnTo>
                <a:lnTo>
                  <a:pt x="23863" y="19185"/>
                </a:lnTo>
                <a:lnTo>
                  <a:pt x="24120" y="18762"/>
                </a:lnTo>
                <a:lnTo>
                  <a:pt x="24397" y="18320"/>
                </a:lnTo>
                <a:lnTo>
                  <a:pt x="24691" y="17897"/>
                </a:lnTo>
                <a:lnTo>
                  <a:pt x="24986" y="17473"/>
                </a:lnTo>
                <a:lnTo>
                  <a:pt x="25317" y="17050"/>
                </a:lnTo>
                <a:lnTo>
                  <a:pt x="25667" y="16645"/>
                </a:lnTo>
                <a:lnTo>
                  <a:pt x="26035" y="16240"/>
                </a:lnTo>
                <a:lnTo>
                  <a:pt x="26403" y="15834"/>
                </a:lnTo>
                <a:lnTo>
                  <a:pt x="26790" y="15448"/>
                </a:lnTo>
                <a:lnTo>
                  <a:pt x="27177" y="15061"/>
                </a:lnTo>
                <a:lnTo>
                  <a:pt x="27600" y="14693"/>
                </a:lnTo>
                <a:lnTo>
                  <a:pt x="28024" y="14325"/>
                </a:lnTo>
                <a:lnTo>
                  <a:pt x="28447" y="13956"/>
                </a:lnTo>
                <a:lnTo>
                  <a:pt x="28889" y="13607"/>
                </a:lnTo>
                <a:lnTo>
                  <a:pt x="29349" y="13257"/>
                </a:lnTo>
                <a:lnTo>
                  <a:pt x="29810" y="12925"/>
                </a:lnTo>
                <a:lnTo>
                  <a:pt x="30767" y="12263"/>
                </a:lnTo>
                <a:lnTo>
                  <a:pt x="31743" y="11637"/>
                </a:lnTo>
                <a:lnTo>
                  <a:pt x="32737" y="11047"/>
                </a:lnTo>
                <a:lnTo>
                  <a:pt x="33750" y="10477"/>
                </a:lnTo>
                <a:lnTo>
                  <a:pt x="34781" y="9943"/>
                </a:lnTo>
                <a:lnTo>
                  <a:pt x="35812" y="9446"/>
                </a:lnTo>
                <a:lnTo>
                  <a:pt x="36843" y="8949"/>
                </a:lnTo>
                <a:lnTo>
                  <a:pt x="37874" y="8507"/>
                </a:lnTo>
                <a:lnTo>
                  <a:pt x="38905" y="8065"/>
                </a:lnTo>
                <a:lnTo>
                  <a:pt x="39899" y="7678"/>
                </a:lnTo>
                <a:lnTo>
                  <a:pt x="40893" y="7291"/>
                </a:lnTo>
                <a:lnTo>
                  <a:pt x="41851" y="6960"/>
                </a:lnTo>
                <a:lnTo>
                  <a:pt x="42771" y="6629"/>
                </a:lnTo>
                <a:lnTo>
                  <a:pt x="43674" y="6334"/>
                </a:lnTo>
                <a:lnTo>
                  <a:pt x="45331" y="5819"/>
                </a:lnTo>
                <a:lnTo>
                  <a:pt x="46785" y="5395"/>
                </a:lnTo>
                <a:lnTo>
                  <a:pt x="47982" y="5082"/>
                </a:lnTo>
                <a:lnTo>
                  <a:pt x="48903" y="4861"/>
                </a:lnTo>
                <a:lnTo>
                  <a:pt x="49676" y="4677"/>
                </a:lnTo>
                <a:close/>
                <a:moveTo>
                  <a:pt x="1" y="0"/>
                </a:moveTo>
                <a:lnTo>
                  <a:pt x="1" y="53026"/>
                </a:lnTo>
                <a:lnTo>
                  <a:pt x="94269" y="53026"/>
                </a:lnTo>
                <a:lnTo>
                  <a:pt x="942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235802" y="2802078"/>
            <a:ext cx="1905613" cy="1255536"/>
          </a:xfrm>
          <a:custGeom>
            <a:avLst/>
            <a:gdLst/>
            <a:ahLst/>
            <a:cxnLst/>
            <a:rect l="l" t="t" r="r" b="b"/>
            <a:pathLst>
              <a:path w="19646" h="12944" extrusionOk="0">
                <a:moveTo>
                  <a:pt x="9261" y="0"/>
                </a:moveTo>
                <a:lnTo>
                  <a:pt x="8654" y="19"/>
                </a:lnTo>
                <a:lnTo>
                  <a:pt x="8065" y="37"/>
                </a:lnTo>
                <a:lnTo>
                  <a:pt x="7457" y="74"/>
                </a:lnTo>
                <a:lnTo>
                  <a:pt x="6868" y="129"/>
                </a:lnTo>
                <a:lnTo>
                  <a:pt x="6297" y="203"/>
                </a:lnTo>
                <a:lnTo>
                  <a:pt x="5174" y="350"/>
                </a:lnTo>
                <a:lnTo>
                  <a:pt x="4106" y="534"/>
                </a:lnTo>
                <a:lnTo>
                  <a:pt x="3130" y="737"/>
                </a:lnTo>
                <a:lnTo>
                  <a:pt x="2247" y="939"/>
                </a:lnTo>
                <a:lnTo>
                  <a:pt x="1492" y="1123"/>
                </a:lnTo>
                <a:lnTo>
                  <a:pt x="866" y="1289"/>
                </a:lnTo>
                <a:lnTo>
                  <a:pt x="405" y="1436"/>
                </a:lnTo>
                <a:lnTo>
                  <a:pt x="0" y="1547"/>
                </a:lnTo>
                <a:lnTo>
                  <a:pt x="203" y="1915"/>
                </a:lnTo>
                <a:lnTo>
                  <a:pt x="424" y="2357"/>
                </a:lnTo>
                <a:lnTo>
                  <a:pt x="737" y="2909"/>
                </a:lnTo>
                <a:lnTo>
                  <a:pt x="1142" y="3591"/>
                </a:lnTo>
                <a:lnTo>
                  <a:pt x="1602" y="4364"/>
                </a:lnTo>
                <a:lnTo>
                  <a:pt x="2155" y="5192"/>
                </a:lnTo>
                <a:lnTo>
                  <a:pt x="2762" y="6095"/>
                </a:lnTo>
                <a:lnTo>
                  <a:pt x="3425" y="6997"/>
                </a:lnTo>
                <a:lnTo>
                  <a:pt x="3793" y="7457"/>
                </a:lnTo>
                <a:lnTo>
                  <a:pt x="4161" y="7917"/>
                </a:lnTo>
                <a:lnTo>
                  <a:pt x="4548" y="8378"/>
                </a:lnTo>
                <a:lnTo>
                  <a:pt x="4953" y="8820"/>
                </a:lnTo>
                <a:lnTo>
                  <a:pt x="5358" y="9261"/>
                </a:lnTo>
                <a:lnTo>
                  <a:pt x="5800" y="9685"/>
                </a:lnTo>
                <a:lnTo>
                  <a:pt x="6223" y="10090"/>
                </a:lnTo>
                <a:lnTo>
                  <a:pt x="6684" y="10495"/>
                </a:lnTo>
                <a:lnTo>
                  <a:pt x="7144" y="10863"/>
                </a:lnTo>
                <a:lnTo>
                  <a:pt x="7604" y="11213"/>
                </a:lnTo>
                <a:lnTo>
                  <a:pt x="8083" y="11544"/>
                </a:lnTo>
                <a:lnTo>
                  <a:pt x="8580" y="11839"/>
                </a:lnTo>
                <a:lnTo>
                  <a:pt x="9077" y="12097"/>
                </a:lnTo>
                <a:lnTo>
                  <a:pt x="9574" y="12336"/>
                </a:lnTo>
                <a:lnTo>
                  <a:pt x="9979" y="12483"/>
                </a:lnTo>
                <a:lnTo>
                  <a:pt x="10385" y="12631"/>
                </a:lnTo>
                <a:lnTo>
                  <a:pt x="10790" y="12723"/>
                </a:lnTo>
                <a:lnTo>
                  <a:pt x="11195" y="12815"/>
                </a:lnTo>
                <a:lnTo>
                  <a:pt x="11581" y="12888"/>
                </a:lnTo>
                <a:lnTo>
                  <a:pt x="11986" y="12925"/>
                </a:lnTo>
                <a:lnTo>
                  <a:pt x="12355" y="12944"/>
                </a:lnTo>
                <a:lnTo>
                  <a:pt x="12741" y="12944"/>
                </a:lnTo>
                <a:lnTo>
                  <a:pt x="13109" y="12925"/>
                </a:lnTo>
                <a:lnTo>
                  <a:pt x="13478" y="12888"/>
                </a:lnTo>
                <a:lnTo>
                  <a:pt x="13846" y="12852"/>
                </a:lnTo>
                <a:lnTo>
                  <a:pt x="14196" y="12778"/>
                </a:lnTo>
                <a:lnTo>
                  <a:pt x="14527" y="12704"/>
                </a:lnTo>
                <a:lnTo>
                  <a:pt x="14877" y="12631"/>
                </a:lnTo>
                <a:lnTo>
                  <a:pt x="15208" y="12520"/>
                </a:lnTo>
                <a:lnTo>
                  <a:pt x="15521" y="12410"/>
                </a:lnTo>
                <a:lnTo>
                  <a:pt x="16129" y="12170"/>
                </a:lnTo>
                <a:lnTo>
                  <a:pt x="16718" y="11913"/>
                </a:lnTo>
                <a:lnTo>
                  <a:pt x="17252" y="11618"/>
                </a:lnTo>
                <a:lnTo>
                  <a:pt x="17731" y="11324"/>
                </a:lnTo>
                <a:lnTo>
                  <a:pt x="18173" y="11029"/>
                </a:lnTo>
                <a:lnTo>
                  <a:pt x="18559" y="10753"/>
                </a:lnTo>
                <a:lnTo>
                  <a:pt x="18891" y="10495"/>
                </a:lnTo>
                <a:lnTo>
                  <a:pt x="19167" y="10274"/>
                </a:lnTo>
                <a:lnTo>
                  <a:pt x="5929" y="4069"/>
                </a:lnTo>
                <a:lnTo>
                  <a:pt x="19646" y="9225"/>
                </a:lnTo>
                <a:lnTo>
                  <a:pt x="19646" y="9225"/>
                </a:lnTo>
                <a:lnTo>
                  <a:pt x="19609" y="8875"/>
                </a:lnTo>
                <a:lnTo>
                  <a:pt x="19572" y="8451"/>
                </a:lnTo>
                <a:lnTo>
                  <a:pt x="19498" y="7991"/>
                </a:lnTo>
                <a:lnTo>
                  <a:pt x="19406" y="7475"/>
                </a:lnTo>
                <a:lnTo>
                  <a:pt x="19277" y="6923"/>
                </a:lnTo>
                <a:lnTo>
                  <a:pt x="19112" y="6334"/>
                </a:lnTo>
                <a:lnTo>
                  <a:pt x="18909" y="5726"/>
                </a:lnTo>
                <a:lnTo>
                  <a:pt x="18651" y="5119"/>
                </a:lnTo>
                <a:lnTo>
                  <a:pt x="18504" y="4806"/>
                </a:lnTo>
                <a:lnTo>
                  <a:pt x="18338" y="4493"/>
                </a:lnTo>
                <a:lnTo>
                  <a:pt x="18173" y="4180"/>
                </a:lnTo>
                <a:lnTo>
                  <a:pt x="17989" y="3885"/>
                </a:lnTo>
                <a:lnTo>
                  <a:pt x="17786" y="3591"/>
                </a:lnTo>
                <a:lnTo>
                  <a:pt x="17565" y="3296"/>
                </a:lnTo>
                <a:lnTo>
                  <a:pt x="17326" y="3001"/>
                </a:lnTo>
                <a:lnTo>
                  <a:pt x="17086" y="2725"/>
                </a:lnTo>
                <a:lnTo>
                  <a:pt x="16810" y="2449"/>
                </a:lnTo>
                <a:lnTo>
                  <a:pt x="16534" y="2173"/>
                </a:lnTo>
                <a:lnTo>
                  <a:pt x="16221" y="1934"/>
                </a:lnTo>
                <a:lnTo>
                  <a:pt x="15890" y="1694"/>
                </a:lnTo>
                <a:lnTo>
                  <a:pt x="15558" y="1455"/>
                </a:lnTo>
                <a:lnTo>
                  <a:pt x="15190" y="1252"/>
                </a:lnTo>
                <a:lnTo>
                  <a:pt x="14803" y="1050"/>
                </a:lnTo>
                <a:lnTo>
                  <a:pt x="14398" y="866"/>
                </a:lnTo>
                <a:lnTo>
                  <a:pt x="13883" y="663"/>
                </a:lnTo>
                <a:lnTo>
                  <a:pt x="13349" y="497"/>
                </a:lnTo>
                <a:lnTo>
                  <a:pt x="12796" y="350"/>
                </a:lnTo>
                <a:lnTo>
                  <a:pt x="12226" y="240"/>
                </a:lnTo>
                <a:lnTo>
                  <a:pt x="11655" y="148"/>
                </a:lnTo>
                <a:lnTo>
                  <a:pt x="11066" y="74"/>
                </a:lnTo>
                <a:lnTo>
                  <a:pt x="10458" y="37"/>
                </a:lnTo>
                <a:lnTo>
                  <a:pt x="98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4136091"/>
            <a:ext cx="1085984" cy="1007319"/>
          </a:xfrm>
          <a:custGeom>
            <a:avLst/>
            <a:gdLst/>
            <a:ahLst/>
            <a:cxnLst/>
            <a:rect l="l" t="t" r="r" b="b"/>
            <a:pathLst>
              <a:path w="11196" h="10385" extrusionOk="0">
                <a:moveTo>
                  <a:pt x="3812" y="1"/>
                </a:moveTo>
                <a:lnTo>
                  <a:pt x="3518" y="19"/>
                </a:lnTo>
                <a:lnTo>
                  <a:pt x="2965" y="93"/>
                </a:lnTo>
                <a:lnTo>
                  <a:pt x="2431" y="203"/>
                </a:lnTo>
                <a:lnTo>
                  <a:pt x="1916" y="351"/>
                </a:lnTo>
                <a:lnTo>
                  <a:pt x="1400" y="535"/>
                </a:lnTo>
                <a:lnTo>
                  <a:pt x="922" y="756"/>
                </a:lnTo>
                <a:lnTo>
                  <a:pt x="443" y="995"/>
                </a:lnTo>
                <a:lnTo>
                  <a:pt x="1" y="1290"/>
                </a:lnTo>
                <a:lnTo>
                  <a:pt x="1" y="10385"/>
                </a:lnTo>
                <a:lnTo>
                  <a:pt x="10404" y="10385"/>
                </a:lnTo>
                <a:lnTo>
                  <a:pt x="10569" y="10017"/>
                </a:lnTo>
                <a:lnTo>
                  <a:pt x="10735" y="9630"/>
                </a:lnTo>
                <a:lnTo>
                  <a:pt x="10882" y="9225"/>
                </a:lnTo>
                <a:lnTo>
                  <a:pt x="10993" y="8820"/>
                </a:lnTo>
                <a:lnTo>
                  <a:pt x="11085" y="8397"/>
                </a:lnTo>
                <a:lnTo>
                  <a:pt x="11140" y="7973"/>
                </a:lnTo>
                <a:lnTo>
                  <a:pt x="11177" y="7550"/>
                </a:lnTo>
                <a:lnTo>
                  <a:pt x="11195" y="7108"/>
                </a:lnTo>
                <a:lnTo>
                  <a:pt x="11177" y="6740"/>
                </a:lnTo>
                <a:lnTo>
                  <a:pt x="11158" y="6390"/>
                </a:lnTo>
                <a:lnTo>
                  <a:pt x="11122" y="6021"/>
                </a:lnTo>
                <a:lnTo>
                  <a:pt x="11048" y="5672"/>
                </a:lnTo>
                <a:lnTo>
                  <a:pt x="10974" y="5340"/>
                </a:lnTo>
                <a:lnTo>
                  <a:pt x="10882" y="4990"/>
                </a:lnTo>
                <a:lnTo>
                  <a:pt x="10772" y="4659"/>
                </a:lnTo>
                <a:lnTo>
                  <a:pt x="10643" y="4346"/>
                </a:lnTo>
                <a:lnTo>
                  <a:pt x="10496" y="4033"/>
                </a:lnTo>
                <a:lnTo>
                  <a:pt x="10330" y="3720"/>
                </a:lnTo>
                <a:lnTo>
                  <a:pt x="10164" y="3425"/>
                </a:lnTo>
                <a:lnTo>
                  <a:pt x="9980" y="3131"/>
                </a:lnTo>
                <a:lnTo>
                  <a:pt x="9778" y="2855"/>
                </a:lnTo>
                <a:lnTo>
                  <a:pt x="9575" y="2578"/>
                </a:lnTo>
                <a:lnTo>
                  <a:pt x="9354" y="2321"/>
                </a:lnTo>
                <a:lnTo>
                  <a:pt x="9115" y="2081"/>
                </a:lnTo>
                <a:lnTo>
                  <a:pt x="8875" y="1842"/>
                </a:lnTo>
                <a:lnTo>
                  <a:pt x="8618" y="1621"/>
                </a:lnTo>
                <a:lnTo>
                  <a:pt x="8341" y="1419"/>
                </a:lnTo>
                <a:lnTo>
                  <a:pt x="8065" y="1216"/>
                </a:lnTo>
                <a:lnTo>
                  <a:pt x="7771" y="1032"/>
                </a:lnTo>
                <a:lnTo>
                  <a:pt x="7476" y="866"/>
                </a:lnTo>
                <a:lnTo>
                  <a:pt x="7163" y="700"/>
                </a:lnTo>
                <a:lnTo>
                  <a:pt x="6850" y="553"/>
                </a:lnTo>
                <a:lnTo>
                  <a:pt x="6537" y="424"/>
                </a:lnTo>
                <a:lnTo>
                  <a:pt x="6206" y="314"/>
                </a:lnTo>
                <a:lnTo>
                  <a:pt x="5856" y="222"/>
                </a:lnTo>
                <a:lnTo>
                  <a:pt x="5525" y="148"/>
                </a:lnTo>
                <a:lnTo>
                  <a:pt x="5175" y="74"/>
                </a:lnTo>
                <a:lnTo>
                  <a:pt x="4806" y="38"/>
                </a:lnTo>
                <a:lnTo>
                  <a:pt x="4457" y="19"/>
                </a:lnTo>
                <a:lnTo>
                  <a:pt x="4088" y="1"/>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19" name="Google Shape;19;p3"/>
          <p:cNvSpPr/>
          <p:nvPr/>
        </p:nvSpPr>
        <p:spPr>
          <a:xfrm>
            <a:off x="0" y="0"/>
            <a:ext cx="1936070" cy="2500305"/>
          </a:xfrm>
          <a:custGeom>
            <a:avLst/>
            <a:gdLst/>
            <a:ahLst/>
            <a:cxnLst/>
            <a:rect l="l" t="t" r="r" b="b"/>
            <a:pathLst>
              <a:path w="19960" h="25777" extrusionOk="0">
                <a:moveTo>
                  <a:pt x="1" y="0"/>
                </a:moveTo>
                <a:lnTo>
                  <a:pt x="1" y="24727"/>
                </a:lnTo>
                <a:lnTo>
                  <a:pt x="627" y="24967"/>
                </a:lnTo>
                <a:lnTo>
                  <a:pt x="1290" y="25188"/>
                </a:lnTo>
                <a:lnTo>
                  <a:pt x="1953" y="25353"/>
                </a:lnTo>
                <a:lnTo>
                  <a:pt x="2615" y="25501"/>
                </a:lnTo>
                <a:lnTo>
                  <a:pt x="3297" y="25629"/>
                </a:lnTo>
                <a:lnTo>
                  <a:pt x="3996" y="25703"/>
                </a:lnTo>
                <a:lnTo>
                  <a:pt x="4696" y="25758"/>
                </a:lnTo>
                <a:lnTo>
                  <a:pt x="5414" y="25777"/>
                </a:lnTo>
                <a:lnTo>
                  <a:pt x="6169" y="25758"/>
                </a:lnTo>
                <a:lnTo>
                  <a:pt x="6905" y="25703"/>
                </a:lnTo>
                <a:lnTo>
                  <a:pt x="7623" y="25611"/>
                </a:lnTo>
                <a:lnTo>
                  <a:pt x="8341" y="25482"/>
                </a:lnTo>
                <a:lnTo>
                  <a:pt x="9041" y="25316"/>
                </a:lnTo>
                <a:lnTo>
                  <a:pt x="9741" y="25114"/>
                </a:lnTo>
                <a:lnTo>
                  <a:pt x="10422" y="24893"/>
                </a:lnTo>
                <a:lnTo>
                  <a:pt x="11085" y="24635"/>
                </a:lnTo>
                <a:lnTo>
                  <a:pt x="11711" y="24341"/>
                </a:lnTo>
                <a:lnTo>
                  <a:pt x="12355" y="24028"/>
                </a:lnTo>
                <a:lnTo>
                  <a:pt x="12963" y="23678"/>
                </a:lnTo>
                <a:lnTo>
                  <a:pt x="13552" y="23291"/>
                </a:lnTo>
                <a:lnTo>
                  <a:pt x="14123" y="22886"/>
                </a:lnTo>
                <a:lnTo>
                  <a:pt x="14675" y="22463"/>
                </a:lnTo>
                <a:lnTo>
                  <a:pt x="15191" y="22002"/>
                </a:lnTo>
                <a:lnTo>
                  <a:pt x="15706" y="21524"/>
                </a:lnTo>
                <a:lnTo>
                  <a:pt x="16185" y="21008"/>
                </a:lnTo>
                <a:lnTo>
                  <a:pt x="16645" y="20493"/>
                </a:lnTo>
                <a:lnTo>
                  <a:pt x="17069" y="19940"/>
                </a:lnTo>
                <a:lnTo>
                  <a:pt x="17474" y="19370"/>
                </a:lnTo>
                <a:lnTo>
                  <a:pt x="17860" y="18780"/>
                </a:lnTo>
                <a:lnTo>
                  <a:pt x="18210" y="18173"/>
                </a:lnTo>
                <a:lnTo>
                  <a:pt x="18523" y="17528"/>
                </a:lnTo>
                <a:lnTo>
                  <a:pt x="18818" y="16902"/>
                </a:lnTo>
                <a:lnTo>
                  <a:pt x="19076" y="16240"/>
                </a:lnTo>
                <a:lnTo>
                  <a:pt x="19296" y="15558"/>
                </a:lnTo>
                <a:lnTo>
                  <a:pt x="19499" y="14859"/>
                </a:lnTo>
                <a:lnTo>
                  <a:pt x="19665" y="14159"/>
                </a:lnTo>
                <a:lnTo>
                  <a:pt x="19794" y="13441"/>
                </a:lnTo>
                <a:lnTo>
                  <a:pt x="19886" y="12723"/>
                </a:lnTo>
                <a:lnTo>
                  <a:pt x="19941" y="11986"/>
                </a:lnTo>
                <a:lnTo>
                  <a:pt x="19959" y="11232"/>
                </a:lnTo>
                <a:lnTo>
                  <a:pt x="19959" y="10808"/>
                </a:lnTo>
                <a:lnTo>
                  <a:pt x="19941" y="10385"/>
                </a:lnTo>
                <a:lnTo>
                  <a:pt x="19904" y="9980"/>
                </a:lnTo>
                <a:lnTo>
                  <a:pt x="19867" y="9556"/>
                </a:lnTo>
                <a:lnTo>
                  <a:pt x="19812" y="9151"/>
                </a:lnTo>
                <a:lnTo>
                  <a:pt x="19738" y="8746"/>
                </a:lnTo>
                <a:lnTo>
                  <a:pt x="19665" y="8341"/>
                </a:lnTo>
                <a:lnTo>
                  <a:pt x="19591" y="7936"/>
                </a:lnTo>
                <a:lnTo>
                  <a:pt x="19481" y="7549"/>
                </a:lnTo>
                <a:lnTo>
                  <a:pt x="19389" y="7163"/>
                </a:lnTo>
                <a:lnTo>
                  <a:pt x="19260" y="6776"/>
                </a:lnTo>
                <a:lnTo>
                  <a:pt x="19131" y="6389"/>
                </a:lnTo>
                <a:lnTo>
                  <a:pt x="19002" y="6021"/>
                </a:lnTo>
                <a:lnTo>
                  <a:pt x="18855" y="5653"/>
                </a:lnTo>
                <a:lnTo>
                  <a:pt x="18523" y="4916"/>
                </a:lnTo>
                <a:lnTo>
                  <a:pt x="18155" y="4217"/>
                </a:lnTo>
                <a:lnTo>
                  <a:pt x="17750" y="3536"/>
                </a:lnTo>
                <a:lnTo>
                  <a:pt x="17326" y="2873"/>
                </a:lnTo>
                <a:lnTo>
                  <a:pt x="16848" y="2247"/>
                </a:lnTo>
                <a:lnTo>
                  <a:pt x="16351" y="1639"/>
                </a:lnTo>
                <a:lnTo>
                  <a:pt x="15817" y="1068"/>
                </a:lnTo>
                <a:lnTo>
                  <a:pt x="15246" y="516"/>
                </a:lnTo>
                <a:lnTo>
                  <a:pt x="14657" y="0"/>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20" name="Google Shape;20;p3"/>
          <p:cNvSpPr/>
          <p:nvPr/>
        </p:nvSpPr>
        <p:spPr>
          <a:xfrm>
            <a:off x="2221739" y="0"/>
            <a:ext cx="971624" cy="843005"/>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1D5885">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1B148"/>
              </a:solidFill>
            </a:endParaRPr>
          </a:p>
        </p:txBody>
      </p:sp>
      <p:sp>
        <p:nvSpPr>
          <p:cNvPr id="21" name="Google Shape;21;p3"/>
          <p:cNvSpPr/>
          <p:nvPr/>
        </p:nvSpPr>
        <p:spPr>
          <a:xfrm>
            <a:off x="1680587" y="3914645"/>
            <a:ext cx="1491337" cy="1228764"/>
          </a:xfrm>
          <a:custGeom>
            <a:avLst/>
            <a:gdLst/>
            <a:ahLst/>
            <a:cxnLst/>
            <a:rect l="l" t="t" r="r" b="b"/>
            <a:pathLst>
              <a:path w="15375" h="12668" extrusionOk="0">
                <a:moveTo>
                  <a:pt x="6500" y="1"/>
                </a:moveTo>
                <a:lnTo>
                  <a:pt x="6187" y="167"/>
                </a:lnTo>
                <a:lnTo>
                  <a:pt x="5837" y="406"/>
                </a:lnTo>
                <a:lnTo>
                  <a:pt x="5377" y="719"/>
                </a:lnTo>
                <a:lnTo>
                  <a:pt x="4843" y="1105"/>
                </a:lnTo>
                <a:lnTo>
                  <a:pt x="4254" y="1603"/>
                </a:lnTo>
                <a:lnTo>
                  <a:pt x="3941" y="1879"/>
                </a:lnTo>
                <a:lnTo>
                  <a:pt x="3609" y="2173"/>
                </a:lnTo>
                <a:lnTo>
                  <a:pt x="3296" y="2486"/>
                </a:lnTo>
                <a:lnTo>
                  <a:pt x="2965" y="2818"/>
                </a:lnTo>
                <a:lnTo>
                  <a:pt x="2652" y="3186"/>
                </a:lnTo>
                <a:lnTo>
                  <a:pt x="2339" y="3573"/>
                </a:lnTo>
                <a:lnTo>
                  <a:pt x="2026" y="3978"/>
                </a:lnTo>
                <a:lnTo>
                  <a:pt x="1731" y="4401"/>
                </a:lnTo>
                <a:lnTo>
                  <a:pt x="1455" y="4843"/>
                </a:lnTo>
                <a:lnTo>
                  <a:pt x="1179" y="5303"/>
                </a:lnTo>
                <a:lnTo>
                  <a:pt x="939" y="5782"/>
                </a:lnTo>
                <a:lnTo>
                  <a:pt x="718" y="6298"/>
                </a:lnTo>
                <a:lnTo>
                  <a:pt x="516" y="6813"/>
                </a:lnTo>
                <a:lnTo>
                  <a:pt x="350" y="7365"/>
                </a:lnTo>
                <a:lnTo>
                  <a:pt x="203" y="7936"/>
                </a:lnTo>
                <a:lnTo>
                  <a:pt x="92" y="8525"/>
                </a:lnTo>
                <a:lnTo>
                  <a:pt x="19" y="9133"/>
                </a:lnTo>
                <a:lnTo>
                  <a:pt x="0" y="9759"/>
                </a:lnTo>
                <a:lnTo>
                  <a:pt x="0" y="10403"/>
                </a:lnTo>
                <a:lnTo>
                  <a:pt x="19" y="10735"/>
                </a:lnTo>
                <a:lnTo>
                  <a:pt x="56" y="11066"/>
                </a:lnTo>
                <a:lnTo>
                  <a:pt x="111" y="11471"/>
                </a:lnTo>
                <a:lnTo>
                  <a:pt x="185" y="11858"/>
                </a:lnTo>
                <a:lnTo>
                  <a:pt x="258" y="12263"/>
                </a:lnTo>
                <a:lnTo>
                  <a:pt x="369" y="12668"/>
                </a:lnTo>
                <a:lnTo>
                  <a:pt x="15209" y="12668"/>
                </a:lnTo>
                <a:lnTo>
                  <a:pt x="15264" y="12245"/>
                </a:lnTo>
                <a:lnTo>
                  <a:pt x="15319" y="11821"/>
                </a:lnTo>
                <a:lnTo>
                  <a:pt x="15337" y="11398"/>
                </a:lnTo>
                <a:lnTo>
                  <a:pt x="15356" y="10974"/>
                </a:lnTo>
                <a:lnTo>
                  <a:pt x="15374" y="10551"/>
                </a:lnTo>
                <a:lnTo>
                  <a:pt x="15356" y="10127"/>
                </a:lnTo>
                <a:lnTo>
                  <a:pt x="15337" y="9722"/>
                </a:lnTo>
                <a:lnTo>
                  <a:pt x="15301" y="9317"/>
                </a:lnTo>
                <a:lnTo>
                  <a:pt x="15245" y="8986"/>
                </a:lnTo>
                <a:lnTo>
                  <a:pt x="15209" y="8654"/>
                </a:lnTo>
                <a:lnTo>
                  <a:pt x="15061" y="8028"/>
                </a:lnTo>
                <a:lnTo>
                  <a:pt x="14896" y="7421"/>
                </a:lnTo>
                <a:lnTo>
                  <a:pt x="14675" y="6850"/>
                </a:lnTo>
                <a:lnTo>
                  <a:pt x="14435" y="6298"/>
                </a:lnTo>
                <a:lnTo>
                  <a:pt x="14177" y="5782"/>
                </a:lnTo>
                <a:lnTo>
                  <a:pt x="13883" y="5285"/>
                </a:lnTo>
                <a:lnTo>
                  <a:pt x="13570" y="4825"/>
                </a:lnTo>
                <a:lnTo>
                  <a:pt x="13238" y="4383"/>
                </a:lnTo>
                <a:lnTo>
                  <a:pt x="12889" y="3959"/>
                </a:lnTo>
                <a:lnTo>
                  <a:pt x="12520" y="3573"/>
                </a:lnTo>
                <a:lnTo>
                  <a:pt x="12152" y="3204"/>
                </a:lnTo>
                <a:lnTo>
                  <a:pt x="11766" y="2855"/>
                </a:lnTo>
                <a:lnTo>
                  <a:pt x="11379" y="2523"/>
                </a:lnTo>
                <a:lnTo>
                  <a:pt x="10992" y="2229"/>
                </a:lnTo>
                <a:lnTo>
                  <a:pt x="10587" y="1952"/>
                </a:lnTo>
                <a:lnTo>
                  <a:pt x="10201" y="1695"/>
                </a:lnTo>
                <a:lnTo>
                  <a:pt x="9814" y="1455"/>
                </a:lnTo>
                <a:lnTo>
                  <a:pt x="9427" y="1234"/>
                </a:lnTo>
                <a:lnTo>
                  <a:pt x="9059" y="1050"/>
                </a:lnTo>
                <a:lnTo>
                  <a:pt x="8378" y="700"/>
                </a:lnTo>
                <a:lnTo>
                  <a:pt x="7770" y="443"/>
                </a:lnTo>
                <a:lnTo>
                  <a:pt x="7236" y="240"/>
                </a:lnTo>
                <a:lnTo>
                  <a:pt x="6850" y="93"/>
                </a:lnTo>
                <a:lnTo>
                  <a:pt x="65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a:off x="5349175" y="1964350"/>
            <a:ext cx="31089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23" name="Google Shape;23;p3"/>
          <p:cNvSpPr txBox="1">
            <a:spLocks noGrp="1"/>
          </p:cNvSpPr>
          <p:nvPr>
            <p:ph type="subTitle" idx="1"/>
          </p:nvPr>
        </p:nvSpPr>
        <p:spPr>
          <a:xfrm>
            <a:off x="5349175" y="3221054"/>
            <a:ext cx="310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5"/>
        <p:cNvGrpSpPr/>
        <p:nvPr/>
      </p:nvGrpSpPr>
      <p:grpSpPr>
        <a:xfrm>
          <a:off x="0" y="0"/>
          <a:ext cx="0" cy="0"/>
          <a:chOff x="0" y="0"/>
          <a:chExt cx="0" cy="0"/>
        </a:xfrm>
      </p:grpSpPr>
      <p:sp>
        <p:nvSpPr>
          <p:cNvPr id="36" name="Google Shape;36;p5"/>
          <p:cNvSpPr/>
          <p:nvPr/>
        </p:nvSpPr>
        <p:spPr>
          <a:xfrm>
            <a:off x="0" y="0"/>
            <a:ext cx="9144093" cy="5143522"/>
          </a:xfrm>
          <a:custGeom>
            <a:avLst/>
            <a:gdLst/>
            <a:ahLst/>
            <a:cxnLst/>
            <a:rect l="l" t="t" r="r" b="b"/>
            <a:pathLst>
              <a:path w="94269" h="53026" extrusionOk="0">
                <a:moveTo>
                  <a:pt x="40138" y="14729"/>
                </a:moveTo>
                <a:lnTo>
                  <a:pt x="40211" y="15411"/>
                </a:lnTo>
                <a:lnTo>
                  <a:pt x="40303" y="16239"/>
                </a:lnTo>
                <a:lnTo>
                  <a:pt x="40395" y="17325"/>
                </a:lnTo>
                <a:lnTo>
                  <a:pt x="40469" y="18633"/>
                </a:lnTo>
                <a:lnTo>
                  <a:pt x="40543" y="20161"/>
                </a:lnTo>
                <a:lnTo>
                  <a:pt x="40561" y="20989"/>
                </a:lnTo>
                <a:lnTo>
                  <a:pt x="40579" y="21855"/>
                </a:lnTo>
                <a:lnTo>
                  <a:pt x="40561" y="22738"/>
                </a:lnTo>
                <a:lnTo>
                  <a:pt x="40561" y="23659"/>
                </a:lnTo>
                <a:lnTo>
                  <a:pt x="40524" y="24616"/>
                </a:lnTo>
                <a:lnTo>
                  <a:pt x="40469" y="25574"/>
                </a:lnTo>
                <a:lnTo>
                  <a:pt x="40395" y="26568"/>
                </a:lnTo>
                <a:lnTo>
                  <a:pt x="40303" y="27562"/>
                </a:lnTo>
                <a:lnTo>
                  <a:pt x="40193" y="28556"/>
                </a:lnTo>
                <a:lnTo>
                  <a:pt x="40064" y="29569"/>
                </a:lnTo>
                <a:lnTo>
                  <a:pt x="39880" y="30563"/>
                </a:lnTo>
                <a:lnTo>
                  <a:pt x="39696" y="31558"/>
                </a:lnTo>
                <a:lnTo>
                  <a:pt x="39475" y="32552"/>
                </a:lnTo>
                <a:lnTo>
                  <a:pt x="39217" y="33528"/>
                </a:lnTo>
                <a:lnTo>
                  <a:pt x="38922" y="34485"/>
                </a:lnTo>
                <a:lnTo>
                  <a:pt x="38591" y="35424"/>
                </a:lnTo>
                <a:lnTo>
                  <a:pt x="38407" y="35884"/>
                </a:lnTo>
                <a:lnTo>
                  <a:pt x="38223" y="36326"/>
                </a:lnTo>
                <a:lnTo>
                  <a:pt x="38039" y="36768"/>
                </a:lnTo>
                <a:lnTo>
                  <a:pt x="37818" y="37210"/>
                </a:lnTo>
                <a:lnTo>
                  <a:pt x="37597" y="37633"/>
                </a:lnTo>
                <a:lnTo>
                  <a:pt x="37376" y="38038"/>
                </a:lnTo>
                <a:lnTo>
                  <a:pt x="37136" y="38444"/>
                </a:lnTo>
                <a:lnTo>
                  <a:pt x="36897" y="38849"/>
                </a:lnTo>
                <a:lnTo>
                  <a:pt x="36621" y="39235"/>
                </a:lnTo>
                <a:lnTo>
                  <a:pt x="36363" y="39585"/>
                </a:lnTo>
                <a:lnTo>
                  <a:pt x="36087" y="39953"/>
                </a:lnTo>
                <a:lnTo>
                  <a:pt x="35811" y="40285"/>
                </a:lnTo>
                <a:lnTo>
                  <a:pt x="35516" y="40598"/>
                </a:lnTo>
                <a:lnTo>
                  <a:pt x="35222" y="40911"/>
                </a:lnTo>
                <a:lnTo>
                  <a:pt x="34927" y="41205"/>
                </a:lnTo>
                <a:lnTo>
                  <a:pt x="34614" y="41500"/>
                </a:lnTo>
                <a:lnTo>
                  <a:pt x="34301" y="41758"/>
                </a:lnTo>
                <a:lnTo>
                  <a:pt x="33988" y="42015"/>
                </a:lnTo>
                <a:lnTo>
                  <a:pt x="33675" y="42255"/>
                </a:lnTo>
                <a:lnTo>
                  <a:pt x="33344" y="42494"/>
                </a:lnTo>
                <a:lnTo>
                  <a:pt x="33012" y="42715"/>
                </a:lnTo>
                <a:lnTo>
                  <a:pt x="32681" y="42918"/>
                </a:lnTo>
                <a:lnTo>
                  <a:pt x="32349" y="43102"/>
                </a:lnTo>
                <a:lnTo>
                  <a:pt x="32018" y="43286"/>
                </a:lnTo>
                <a:lnTo>
                  <a:pt x="31337" y="43636"/>
                </a:lnTo>
                <a:lnTo>
                  <a:pt x="30656" y="43930"/>
                </a:lnTo>
                <a:lnTo>
                  <a:pt x="29956" y="44188"/>
                </a:lnTo>
                <a:lnTo>
                  <a:pt x="29275" y="44409"/>
                </a:lnTo>
                <a:lnTo>
                  <a:pt x="28593" y="44593"/>
                </a:lnTo>
                <a:lnTo>
                  <a:pt x="27912" y="44740"/>
                </a:lnTo>
                <a:lnTo>
                  <a:pt x="27249" y="44869"/>
                </a:lnTo>
                <a:lnTo>
                  <a:pt x="26605" y="44961"/>
                </a:lnTo>
                <a:lnTo>
                  <a:pt x="25961" y="45035"/>
                </a:lnTo>
                <a:lnTo>
                  <a:pt x="25335" y="45090"/>
                </a:lnTo>
                <a:lnTo>
                  <a:pt x="24745" y="45127"/>
                </a:lnTo>
                <a:lnTo>
                  <a:pt x="24175" y="45145"/>
                </a:lnTo>
                <a:lnTo>
                  <a:pt x="23622" y="45145"/>
                </a:lnTo>
                <a:lnTo>
                  <a:pt x="23125" y="45127"/>
                </a:lnTo>
                <a:lnTo>
                  <a:pt x="22205" y="45072"/>
                </a:lnTo>
                <a:lnTo>
                  <a:pt x="21450" y="44998"/>
                </a:lnTo>
                <a:lnTo>
                  <a:pt x="20879" y="44924"/>
                </a:lnTo>
                <a:lnTo>
                  <a:pt x="20400" y="44851"/>
                </a:lnTo>
                <a:lnTo>
                  <a:pt x="20124" y="44427"/>
                </a:lnTo>
                <a:lnTo>
                  <a:pt x="19829" y="43949"/>
                </a:lnTo>
                <a:lnTo>
                  <a:pt x="19461" y="43286"/>
                </a:lnTo>
                <a:lnTo>
                  <a:pt x="19038" y="42457"/>
                </a:lnTo>
                <a:lnTo>
                  <a:pt x="18835" y="41997"/>
                </a:lnTo>
                <a:lnTo>
                  <a:pt x="18614" y="41500"/>
                </a:lnTo>
                <a:lnTo>
                  <a:pt x="18393" y="40966"/>
                </a:lnTo>
                <a:lnTo>
                  <a:pt x="18191" y="40414"/>
                </a:lnTo>
                <a:lnTo>
                  <a:pt x="17988" y="39824"/>
                </a:lnTo>
                <a:lnTo>
                  <a:pt x="17804" y="39198"/>
                </a:lnTo>
                <a:lnTo>
                  <a:pt x="17638" y="38572"/>
                </a:lnTo>
                <a:lnTo>
                  <a:pt x="17491" y="37910"/>
                </a:lnTo>
                <a:lnTo>
                  <a:pt x="17362" y="37228"/>
                </a:lnTo>
                <a:lnTo>
                  <a:pt x="17252" y="36529"/>
                </a:lnTo>
                <a:lnTo>
                  <a:pt x="17178" y="35811"/>
                </a:lnTo>
                <a:lnTo>
                  <a:pt x="17141" y="35074"/>
                </a:lnTo>
                <a:lnTo>
                  <a:pt x="17141" y="34338"/>
                </a:lnTo>
                <a:lnTo>
                  <a:pt x="17178" y="33564"/>
                </a:lnTo>
                <a:lnTo>
                  <a:pt x="17215" y="33196"/>
                </a:lnTo>
                <a:lnTo>
                  <a:pt x="17252" y="32810"/>
                </a:lnTo>
                <a:lnTo>
                  <a:pt x="17307" y="32423"/>
                </a:lnTo>
                <a:lnTo>
                  <a:pt x="17381" y="32036"/>
                </a:lnTo>
                <a:lnTo>
                  <a:pt x="17473" y="31650"/>
                </a:lnTo>
                <a:lnTo>
                  <a:pt x="17565" y="31245"/>
                </a:lnTo>
                <a:lnTo>
                  <a:pt x="17675" y="30858"/>
                </a:lnTo>
                <a:lnTo>
                  <a:pt x="17786" y="30471"/>
                </a:lnTo>
                <a:lnTo>
                  <a:pt x="17933" y="30066"/>
                </a:lnTo>
                <a:lnTo>
                  <a:pt x="18080" y="29680"/>
                </a:lnTo>
                <a:lnTo>
                  <a:pt x="18246" y="29293"/>
                </a:lnTo>
                <a:lnTo>
                  <a:pt x="18430" y="28888"/>
                </a:lnTo>
                <a:lnTo>
                  <a:pt x="18614" y="28501"/>
                </a:lnTo>
                <a:lnTo>
                  <a:pt x="18835" y="28115"/>
                </a:lnTo>
                <a:lnTo>
                  <a:pt x="19056" y="27710"/>
                </a:lnTo>
                <a:lnTo>
                  <a:pt x="19314" y="27323"/>
                </a:lnTo>
                <a:lnTo>
                  <a:pt x="19572" y="26936"/>
                </a:lnTo>
                <a:lnTo>
                  <a:pt x="19848" y="26550"/>
                </a:lnTo>
                <a:lnTo>
                  <a:pt x="20142" y="26181"/>
                </a:lnTo>
                <a:lnTo>
                  <a:pt x="20437" y="25813"/>
                </a:lnTo>
                <a:lnTo>
                  <a:pt x="20750" y="25445"/>
                </a:lnTo>
                <a:lnTo>
                  <a:pt x="21081" y="25095"/>
                </a:lnTo>
                <a:lnTo>
                  <a:pt x="21413" y="24745"/>
                </a:lnTo>
                <a:lnTo>
                  <a:pt x="21763" y="24395"/>
                </a:lnTo>
                <a:lnTo>
                  <a:pt x="22499" y="23714"/>
                </a:lnTo>
                <a:lnTo>
                  <a:pt x="23254" y="23070"/>
                </a:lnTo>
                <a:lnTo>
                  <a:pt x="24046" y="22444"/>
                </a:lnTo>
                <a:lnTo>
                  <a:pt x="24856" y="21855"/>
                </a:lnTo>
                <a:lnTo>
                  <a:pt x="25703" y="21265"/>
                </a:lnTo>
                <a:lnTo>
                  <a:pt x="26550" y="20713"/>
                </a:lnTo>
                <a:lnTo>
                  <a:pt x="27415" y="20179"/>
                </a:lnTo>
                <a:lnTo>
                  <a:pt x="28299" y="19682"/>
                </a:lnTo>
                <a:lnTo>
                  <a:pt x="29164" y="19203"/>
                </a:lnTo>
                <a:lnTo>
                  <a:pt x="30048" y="18743"/>
                </a:lnTo>
                <a:lnTo>
                  <a:pt x="30913" y="18320"/>
                </a:lnTo>
                <a:lnTo>
                  <a:pt x="31760" y="17896"/>
                </a:lnTo>
                <a:lnTo>
                  <a:pt x="32607" y="17528"/>
                </a:lnTo>
                <a:lnTo>
                  <a:pt x="33417" y="17160"/>
                </a:lnTo>
                <a:lnTo>
                  <a:pt x="34209" y="16828"/>
                </a:lnTo>
                <a:lnTo>
                  <a:pt x="34982" y="16515"/>
                </a:lnTo>
                <a:lnTo>
                  <a:pt x="36400" y="15963"/>
                </a:lnTo>
                <a:lnTo>
                  <a:pt x="37652" y="15521"/>
                </a:lnTo>
                <a:lnTo>
                  <a:pt x="38683" y="15171"/>
                </a:lnTo>
                <a:lnTo>
                  <a:pt x="39456" y="14913"/>
                </a:lnTo>
                <a:lnTo>
                  <a:pt x="40138" y="14729"/>
                </a:lnTo>
                <a:close/>
                <a:moveTo>
                  <a:pt x="0" y="0"/>
                </a:moveTo>
                <a:lnTo>
                  <a:pt x="0"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528548" y="1071451"/>
            <a:ext cx="1164582" cy="1832524"/>
          </a:xfrm>
          <a:custGeom>
            <a:avLst/>
            <a:gdLst/>
            <a:ahLst/>
            <a:cxnLst/>
            <a:rect l="l" t="t" r="r" b="b"/>
            <a:pathLst>
              <a:path w="12006" h="18892" extrusionOk="0">
                <a:moveTo>
                  <a:pt x="2063" y="1"/>
                </a:moveTo>
                <a:lnTo>
                  <a:pt x="1934" y="369"/>
                </a:lnTo>
                <a:lnTo>
                  <a:pt x="1768" y="793"/>
                </a:lnTo>
                <a:lnTo>
                  <a:pt x="1584" y="1363"/>
                </a:lnTo>
                <a:lnTo>
                  <a:pt x="1345" y="2063"/>
                </a:lnTo>
                <a:lnTo>
                  <a:pt x="1106" y="2873"/>
                </a:lnTo>
                <a:lnTo>
                  <a:pt x="866" y="3794"/>
                </a:lnTo>
                <a:lnTo>
                  <a:pt x="627" y="4770"/>
                </a:lnTo>
                <a:lnTo>
                  <a:pt x="406" y="5819"/>
                </a:lnTo>
                <a:lnTo>
                  <a:pt x="314" y="6353"/>
                </a:lnTo>
                <a:lnTo>
                  <a:pt x="222" y="6905"/>
                </a:lnTo>
                <a:lnTo>
                  <a:pt x="148" y="7458"/>
                </a:lnTo>
                <a:lnTo>
                  <a:pt x="93" y="8028"/>
                </a:lnTo>
                <a:lnTo>
                  <a:pt x="38" y="8599"/>
                </a:lnTo>
                <a:lnTo>
                  <a:pt x="19" y="9152"/>
                </a:lnTo>
                <a:lnTo>
                  <a:pt x="1" y="9722"/>
                </a:lnTo>
                <a:lnTo>
                  <a:pt x="1" y="10275"/>
                </a:lnTo>
                <a:lnTo>
                  <a:pt x="38" y="10845"/>
                </a:lnTo>
                <a:lnTo>
                  <a:pt x="93" y="11379"/>
                </a:lnTo>
                <a:lnTo>
                  <a:pt x="167" y="11932"/>
                </a:lnTo>
                <a:lnTo>
                  <a:pt x="259" y="12447"/>
                </a:lnTo>
                <a:lnTo>
                  <a:pt x="388" y="12963"/>
                </a:lnTo>
                <a:lnTo>
                  <a:pt x="535" y="13478"/>
                </a:lnTo>
                <a:lnTo>
                  <a:pt x="682" y="13865"/>
                </a:lnTo>
                <a:lnTo>
                  <a:pt x="848" y="14233"/>
                </a:lnTo>
                <a:lnTo>
                  <a:pt x="1032" y="14583"/>
                </a:lnTo>
                <a:lnTo>
                  <a:pt x="1216" y="14914"/>
                </a:lnTo>
                <a:lnTo>
                  <a:pt x="1419" y="15227"/>
                </a:lnTo>
                <a:lnTo>
                  <a:pt x="1640" y="15522"/>
                </a:lnTo>
                <a:lnTo>
                  <a:pt x="1860" y="15798"/>
                </a:lnTo>
                <a:lnTo>
                  <a:pt x="2100" y="16074"/>
                </a:lnTo>
                <a:lnTo>
                  <a:pt x="2339" y="16314"/>
                </a:lnTo>
                <a:lnTo>
                  <a:pt x="2597" y="16553"/>
                </a:lnTo>
                <a:lnTo>
                  <a:pt x="2855" y="16774"/>
                </a:lnTo>
                <a:lnTo>
                  <a:pt x="3112" y="16995"/>
                </a:lnTo>
                <a:lnTo>
                  <a:pt x="3389" y="17179"/>
                </a:lnTo>
                <a:lnTo>
                  <a:pt x="3665" y="17363"/>
                </a:lnTo>
                <a:lnTo>
                  <a:pt x="3941" y="17529"/>
                </a:lnTo>
                <a:lnTo>
                  <a:pt x="4217" y="17695"/>
                </a:lnTo>
                <a:lnTo>
                  <a:pt x="4770" y="17971"/>
                </a:lnTo>
                <a:lnTo>
                  <a:pt x="5322" y="18192"/>
                </a:lnTo>
                <a:lnTo>
                  <a:pt x="5856" y="18394"/>
                </a:lnTo>
                <a:lnTo>
                  <a:pt x="6371" y="18542"/>
                </a:lnTo>
                <a:lnTo>
                  <a:pt x="6850" y="18670"/>
                </a:lnTo>
                <a:lnTo>
                  <a:pt x="7292" y="18781"/>
                </a:lnTo>
                <a:lnTo>
                  <a:pt x="7679" y="18836"/>
                </a:lnTo>
                <a:lnTo>
                  <a:pt x="8010" y="18891"/>
                </a:lnTo>
                <a:lnTo>
                  <a:pt x="4015" y="5727"/>
                </a:lnTo>
                <a:lnTo>
                  <a:pt x="9041" y="18560"/>
                </a:lnTo>
                <a:lnTo>
                  <a:pt x="9262" y="18321"/>
                </a:lnTo>
                <a:lnTo>
                  <a:pt x="9538" y="18026"/>
                </a:lnTo>
                <a:lnTo>
                  <a:pt x="9814" y="17695"/>
                </a:lnTo>
                <a:lnTo>
                  <a:pt x="10109" y="17290"/>
                </a:lnTo>
                <a:lnTo>
                  <a:pt x="10422" y="16866"/>
                </a:lnTo>
                <a:lnTo>
                  <a:pt x="10735" y="16369"/>
                </a:lnTo>
                <a:lnTo>
                  <a:pt x="11029" y="15853"/>
                </a:lnTo>
                <a:lnTo>
                  <a:pt x="11287" y="15283"/>
                </a:lnTo>
                <a:lnTo>
                  <a:pt x="11416" y="14988"/>
                </a:lnTo>
                <a:lnTo>
                  <a:pt x="11527" y="14693"/>
                </a:lnTo>
                <a:lnTo>
                  <a:pt x="11637" y="14362"/>
                </a:lnTo>
                <a:lnTo>
                  <a:pt x="11729" y="14049"/>
                </a:lnTo>
                <a:lnTo>
                  <a:pt x="11821" y="13718"/>
                </a:lnTo>
                <a:lnTo>
                  <a:pt x="11895" y="13386"/>
                </a:lnTo>
                <a:lnTo>
                  <a:pt x="11950" y="13036"/>
                </a:lnTo>
                <a:lnTo>
                  <a:pt x="11987" y="12687"/>
                </a:lnTo>
                <a:lnTo>
                  <a:pt x="12005" y="12318"/>
                </a:lnTo>
                <a:lnTo>
                  <a:pt x="12005" y="11950"/>
                </a:lnTo>
                <a:lnTo>
                  <a:pt x="12005" y="11582"/>
                </a:lnTo>
                <a:lnTo>
                  <a:pt x="11968" y="11214"/>
                </a:lnTo>
                <a:lnTo>
                  <a:pt x="11913" y="10827"/>
                </a:lnTo>
                <a:lnTo>
                  <a:pt x="11821" y="10440"/>
                </a:lnTo>
                <a:lnTo>
                  <a:pt x="11729" y="10035"/>
                </a:lnTo>
                <a:lnTo>
                  <a:pt x="11600" y="9649"/>
                </a:lnTo>
                <a:lnTo>
                  <a:pt x="11416" y="9152"/>
                </a:lnTo>
                <a:lnTo>
                  <a:pt x="11195" y="8673"/>
                </a:lnTo>
                <a:lnTo>
                  <a:pt x="10956" y="8194"/>
                </a:lnTo>
                <a:lnTo>
                  <a:pt x="10680" y="7715"/>
                </a:lnTo>
                <a:lnTo>
                  <a:pt x="10367" y="7255"/>
                </a:lnTo>
                <a:lnTo>
                  <a:pt x="10054" y="6813"/>
                </a:lnTo>
                <a:lnTo>
                  <a:pt x="9704" y="6353"/>
                </a:lnTo>
                <a:lnTo>
                  <a:pt x="9354" y="5930"/>
                </a:lnTo>
                <a:lnTo>
                  <a:pt x="8967" y="5506"/>
                </a:lnTo>
                <a:lnTo>
                  <a:pt x="8581" y="5083"/>
                </a:lnTo>
                <a:lnTo>
                  <a:pt x="8194" y="4678"/>
                </a:lnTo>
                <a:lnTo>
                  <a:pt x="7789" y="4291"/>
                </a:lnTo>
                <a:lnTo>
                  <a:pt x="7384" y="3904"/>
                </a:lnTo>
                <a:lnTo>
                  <a:pt x="6979" y="3536"/>
                </a:lnTo>
                <a:lnTo>
                  <a:pt x="6150" y="2855"/>
                </a:lnTo>
                <a:lnTo>
                  <a:pt x="5359" y="2229"/>
                </a:lnTo>
                <a:lnTo>
                  <a:pt x="4604" y="1676"/>
                </a:lnTo>
                <a:lnTo>
                  <a:pt x="3923" y="1179"/>
                </a:lnTo>
                <a:lnTo>
                  <a:pt x="3297" y="774"/>
                </a:lnTo>
                <a:lnTo>
                  <a:pt x="2799" y="443"/>
                </a:lnTo>
                <a:lnTo>
                  <a:pt x="2413" y="204"/>
                </a:lnTo>
                <a:lnTo>
                  <a:pt x="20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1192991" y="0"/>
            <a:ext cx="2343229" cy="1357321"/>
          </a:xfrm>
          <a:custGeom>
            <a:avLst/>
            <a:gdLst/>
            <a:ahLst/>
            <a:cxnLst/>
            <a:rect l="l" t="t" r="r" b="b"/>
            <a:pathLst>
              <a:path w="24157" h="13993" extrusionOk="0">
                <a:moveTo>
                  <a:pt x="147" y="0"/>
                </a:moveTo>
                <a:lnTo>
                  <a:pt x="92" y="479"/>
                </a:lnTo>
                <a:lnTo>
                  <a:pt x="37" y="939"/>
                </a:lnTo>
                <a:lnTo>
                  <a:pt x="18" y="1436"/>
                </a:lnTo>
                <a:lnTo>
                  <a:pt x="0" y="1915"/>
                </a:lnTo>
                <a:lnTo>
                  <a:pt x="18" y="2541"/>
                </a:lnTo>
                <a:lnTo>
                  <a:pt x="55" y="3148"/>
                </a:lnTo>
                <a:lnTo>
                  <a:pt x="147" y="3756"/>
                </a:lnTo>
                <a:lnTo>
                  <a:pt x="239" y="4345"/>
                </a:lnTo>
                <a:lnTo>
                  <a:pt x="387" y="4934"/>
                </a:lnTo>
                <a:lnTo>
                  <a:pt x="534" y="5505"/>
                </a:lnTo>
                <a:lnTo>
                  <a:pt x="737" y="6076"/>
                </a:lnTo>
                <a:lnTo>
                  <a:pt x="957" y="6610"/>
                </a:lnTo>
                <a:lnTo>
                  <a:pt x="1197" y="7144"/>
                </a:lnTo>
                <a:lnTo>
                  <a:pt x="1455" y="7678"/>
                </a:lnTo>
                <a:lnTo>
                  <a:pt x="1749" y="8175"/>
                </a:lnTo>
                <a:lnTo>
                  <a:pt x="2062" y="8672"/>
                </a:lnTo>
                <a:lnTo>
                  <a:pt x="2394" y="9132"/>
                </a:lnTo>
                <a:lnTo>
                  <a:pt x="2762" y="9592"/>
                </a:lnTo>
                <a:lnTo>
                  <a:pt x="3130" y="10034"/>
                </a:lnTo>
                <a:lnTo>
                  <a:pt x="3535" y="10458"/>
                </a:lnTo>
                <a:lnTo>
                  <a:pt x="3959" y="10863"/>
                </a:lnTo>
                <a:lnTo>
                  <a:pt x="4400" y="11231"/>
                </a:lnTo>
                <a:lnTo>
                  <a:pt x="4861" y="11599"/>
                </a:lnTo>
                <a:lnTo>
                  <a:pt x="5321" y="11931"/>
                </a:lnTo>
                <a:lnTo>
                  <a:pt x="5818" y="12244"/>
                </a:lnTo>
                <a:lnTo>
                  <a:pt x="6315" y="12538"/>
                </a:lnTo>
                <a:lnTo>
                  <a:pt x="6849" y="12796"/>
                </a:lnTo>
                <a:lnTo>
                  <a:pt x="7383" y="13035"/>
                </a:lnTo>
                <a:lnTo>
                  <a:pt x="7917" y="13256"/>
                </a:lnTo>
                <a:lnTo>
                  <a:pt x="8488" y="13459"/>
                </a:lnTo>
                <a:lnTo>
                  <a:pt x="9059" y="13606"/>
                </a:lnTo>
                <a:lnTo>
                  <a:pt x="9648" y="13754"/>
                </a:lnTo>
                <a:lnTo>
                  <a:pt x="10237" y="13846"/>
                </a:lnTo>
                <a:lnTo>
                  <a:pt x="10845" y="13938"/>
                </a:lnTo>
                <a:lnTo>
                  <a:pt x="11452" y="13974"/>
                </a:lnTo>
                <a:lnTo>
                  <a:pt x="12078" y="13993"/>
                </a:lnTo>
                <a:lnTo>
                  <a:pt x="12704" y="13974"/>
                </a:lnTo>
                <a:lnTo>
                  <a:pt x="13312" y="13938"/>
                </a:lnTo>
                <a:lnTo>
                  <a:pt x="13919" y="13846"/>
                </a:lnTo>
                <a:lnTo>
                  <a:pt x="14508" y="13754"/>
                </a:lnTo>
                <a:lnTo>
                  <a:pt x="15098" y="13606"/>
                </a:lnTo>
                <a:lnTo>
                  <a:pt x="15668" y="13459"/>
                </a:lnTo>
                <a:lnTo>
                  <a:pt x="16239" y="13256"/>
                </a:lnTo>
                <a:lnTo>
                  <a:pt x="16773" y="13035"/>
                </a:lnTo>
                <a:lnTo>
                  <a:pt x="17307" y="12796"/>
                </a:lnTo>
                <a:lnTo>
                  <a:pt x="17841" y="12538"/>
                </a:lnTo>
                <a:lnTo>
                  <a:pt x="18338" y="12244"/>
                </a:lnTo>
                <a:lnTo>
                  <a:pt x="18835" y="11931"/>
                </a:lnTo>
                <a:lnTo>
                  <a:pt x="19296" y="11599"/>
                </a:lnTo>
                <a:lnTo>
                  <a:pt x="19756" y="11231"/>
                </a:lnTo>
                <a:lnTo>
                  <a:pt x="20198" y="10863"/>
                </a:lnTo>
                <a:lnTo>
                  <a:pt x="20621" y="10458"/>
                </a:lnTo>
                <a:lnTo>
                  <a:pt x="21026" y="10034"/>
                </a:lnTo>
                <a:lnTo>
                  <a:pt x="21394" y="9592"/>
                </a:lnTo>
                <a:lnTo>
                  <a:pt x="21763" y="9132"/>
                </a:lnTo>
                <a:lnTo>
                  <a:pt x="22094" y="8672"/>
                </a:lnTo>
                <a:lnTo>
                  <a:pt x="22407" y="8175"/>
                </a:lnTo>
                <a:lnTo>
                  <a:pt x="22702" y="7678"/>
                </a:lnTo>
                <a:lnTo>
                  <a:pt x="22959" y="7144"/>
                </a:lnTo>
                <a:lnTo>
                  <a:pt x="23199" y="6610"/>
                </a:lnTo>
                <a:lnTo>
                  <a:pt x="23420" y="6076"/>
                </a:lnTo>
                <a:lnTo>
                  <a:pt x="23622" y="5505"/>
                </a:lnTo>
                <a:lnTo>
                  <a:pt x="23770" y="4934"/>
                </a:lnTo>
                <a:lnTo>
                  <a:pt x="23917" y="4345"/>
                </a:lnTo>
                <a:lnTo>
                  <a:pt x="24009" y="3756"/>
                </a:lnTo>
                <a:lnTo>
                  <a:pt x="24101" y="3148"/>
                </a:lnTo>
                <a:lnTo>
                  <a:pt x="24138" y="2541"/>
                </a:lnTo>
                <a:lnTo>
                  <a:pt x="24156" y="1915"/>
                </a:lnTo>
                <a:lnTo>
                  <a:pt x="24138" y="1436"/>
                </a:lnTo>
                <a:lnTo>
                  <a:pt x="24119" y="939"/>
                </a:lnTo>
                <a:lnTo>
                  <a:pt x="24064" y="479"/>
                </a:lnTo>
                <a:lnTo>
                  <a:pt x="24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0" y="3350346"/>
            <a:ext cx="1257314" cy="1793142"/>
          </a:xfrm>
          <a:custGeom>
            <a:avLst/>
            <a:gdLst/>
            <a:ahLst/>
            <a:cxnLst/>
            <a:rect l="l" t="t" r="r" b="b"/>
            <a:pathLst>
              <a:path w="12962" h="18486" extrusionOk="0">
                <a:moveTo>
                  <a:pt x="2633" y="0"/>
                </a:moveTo>
                <a:lnTo>
                  <a:pt x="2246" y="37"/>
                </a:lnTo>
                <a:lnTo>
                  <a:pt x="1860" y="74"/>
                </a:lnTo>
                <a:lnTo>
                  <a:pt x="1473" y="129"/>
                </a:lnTo>
                <a:lnTo>
                  <a:pt x="1105" y="184"/>
                </a:lnTo>
                <a:lnTo>
                  <a:pt x="718" y="258"/>
                </a:lnTo>
                <a:lnTo>
                  <a:pt x="368" y="368"/>
                </a:lnTo>
                <a:lnTo>
                  <a:pt x="0" y="461"/>
                </a:lnTo>
                <a:lnTo>
                  <a:pt x="0" y="18486"/>
                </a:lnTo>
                <a:lnTo>
                  <a:pt x="8101" y="18486"/>
                </a:lnTo>
                <a:lnTo>
                  <a:pt x="8635" y="18136"/>
                </a:lnTo>
                <a:lnTo>
                  <a:pt x="9151" y="17767"/>
                </a:lnTo>
                <a:lnTo>
                  <a:pt x="9629" y="17362"/>
                </a:lnTo>
                <a:lnTo>
                  <a:pt x="10090" y="16921"/>
                </a:lnTo>
                <a:lnTo>
                  <a:pt x="10513" y="16460"/>
                </a:lnTo>
                <a:lnTo>
                  <a:pt x="10918" y="15982"/>
                </a:lnTo>
                <a:lnTo>
                  <a:pt x="11286" y="15466"/>
                </a:lnTo>
                <a:lnTo>
                  <a:pt x="11618" y="14932"/>
                </a:lnTo>
                <a:lnTo>
                  <a:pt x="11931" y="14361"/>
                </a:lnTo>
                <a:lnTo>
                  <a:pt x="12189" y="13791"/>
                </a:lnTo>
                <a:lnTo>
                  <a:pt x="12428" y="13183"/>
                </a:lnTo>
                <a:lnTo>
                  <a:pt x="12612" y="12557"/>
                </a:lnTo>
                <a:lnTo>
                  <a:pt x="12759" y="11931"/>
                </a:lnTo>
                <a:lnTo>
                  <a:pt x="12870" y="11287"/>
                </a:lnTo>
                <a:lnTo>
                  <a:pt x="12907" y="10955"/>
                </a:lnTo>
                <a:lnTo>
                  <a:pt x="12943" y="10624"/>
                </a:lnTo>
                <a:lnTo>
                  <a:pt x="12962" y="10274"/>
                </a:lnTo>
                <a:lnTo>
                  <a:pt x="12962" y="9943"/>
                </a:lnTo>
                <a:lnTo>
                  <a:pt x="12943" y="9427"/>
                </a:lnTo>
                <a:lnTo>
                  <a:pt x="12907" y="8930"/>
                </a:lnTo>
                <a:lnTo>
                  <a:pt x="12851" y="8433"/>
                </a:lnTo>
                <a:lnTo>
                  <a:pt x="12759" y="7936"/>
                </a:lnTo>
                <a:lnTo>
                  <a:pt x="12649" y="7457"/>
                </a:lnTo>
                <a:lnTo>
                  <a:pt x="12520" y="6978"/>
                </a:lnTo>
                <a:lnTo>
                  <a:pt x="12354" y="6518"/>
                </a:lnTo>
                <a:lnTo>
                  <a:pt x="12189" y="6076"/>
                </a:lnTo>
                <a:lnTo>
                  <a:pt x="11986" y="5634"/>
                </a:lnTo>
                <a:lnTo>
                  <a:pt x="11765" y="5211"/>
                </a:lnTo>
                <a:lnTo>
                  <a:pt x="11526" y="4787"/>
                </a:lnTo>
                <a:lnTo>
                  <a:pt x="11268" y="4382"/>
                </a:lnTo>
                <a:lnTo>
                  <a:pt x="10992" y="3996"/>
                </a:lnTo>
                <a:lnTo>
                  <a:pt x="10697" y="3627"/>
                </a:lnTo>
                <a:lnTo>
                  <a:pt x="10384" y="3259"/>
                </a:lnTo>
                <a:lnTo>
                  <a:pt x="10053" y="2909"/>
                </a:lnTo>
                <a:lnTo>
                  <a:pt x="9703" y="2578"/>
                </a:lnTo>
                <a:lnTo>
                  <a:pt x="9335" y="2265"/>
                </a:lnTo>
                <a:lnTo>
                  <a:pt x="8967" y="1970"/>
                </a:lnTo>
                <a:lnTo>
                  <a:pt x="8580" y="1694"/>
                </a:lnTo>
                <a:lnTo>
                  <a:pt x="8175" y="1436"/>
                </a:lnTo>
                <a:lnTo>
                  <a:pt x="7751" y="1197"/>
                </a:lnTo>
                <a:lnTo>
                  <a:pt x="7328" y="976"/>
                </a:lnTo>
                <a:lnTo>
                  <a:pt x="6886" y="774"/>
                </a:lnTo>
                <a:lnTo>
                  <a:pt x="6444" y="608"/>
                </a:lnTo>
                <a:lnTo>
                  <a:pt x="5984" y="442"/>
                </a:lnTo>
                <a:lnTo>
                  <a:pt x="5505" y="313"/>
                </a:lnTo>
                <a:lnTo>
                  <a:pt x="5026" y="203"/>
                </a:lnTo>
                <a:lnTo>
                  <a:pt x="4529" y="111"/>
                </a:lnTo>
                <a:lnTo>
                  <a:pt x="4032" y="55"/>
                </a:lnTo>
                <a:lnTo>
                  <a:pt x="3535" y="19"/>
                </a:lnTo>
                <a:lnTo>
                  <a:pt x="30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5"/>
          <p:cNvSpPr txBox="1">
            <a:spLocks noGrp="1"/>
          </p:cNvSpPr>
          <p:nvPr>
            <p:ph type="body" idx="1"/>
          </p:nvPr>
        </p:nvSpPr>
        <p:spPr>
          <a:xfrm>
            <a:off x="4320075" y="1694175"/>
            <a:ext cx="4366800" cy="3055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2" name="Google Shape;42;p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1"/>
        <p:cNvGrpSpPr/>
        <p:nvPr/>
      </p:nvGrpSpPr>
      <p:grpSpPr>
        <a:xfrm>
          <a:off x="0" y="0"/>
          <a:ext cx="0" cy="0"/>
          <a:chOff x="0" y="0"/>
          <a:chExt cx="0" cy="0"/>
        </a:xfrm>
      </p:grpSpPr>
      <p:sp>
        <p:nvSpPr>
          <p:cNvPr id="52" name="Google Shape;52;p7"/>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9" name="Google Shape;59;p7"/>
          <p:cNvSpPr txBox="1">
            <a:spLocks noGrp="1"/>
          </p:cNvSpPr>
          <p:nvPr>
            <p:ph type="body" idx="1"/>
          </p:nvPr>
        </p:nvSpPr>
        <p:spPr>
          <a:xfrm>
            <a:off x="3822000"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0" name="Google Shape;60;p7"/>
          <p:cNvSpPr txBox="1">
            <a:spLocks noGrp="1"/>
          </p:cNvSpPr>
          <p:nvPr>
            <p:ph type="body" idx="2"/>
          </p:nvPr>
        </p:nvSpPr>
        <p:spPr>
          <a:xfrm>
            <a:off x="6325498"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1" name="Google Shape;61;p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90"/>
        <p:cNvGrpSpPr/>
        <p:nvPr/>
      </p:nvGrpSpPr>
      <p:grpSpPr>
        <a:xfrm>
          <a:off x="0" y="0"/>
          <a:ext cx="0" cy="0"/>
          <a:chOff x="0" y="0"/>
          <a:chExt cx="0" cy="0"/>
        </a:xfrm>
      </p:grpSpPr>
      <p:sp>
        <p:nvSpPr>
          <p:cNvPr id="91" name="Google Shape;91;p1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20075" y="893225"/>
            <a:ext cx="4366800" cy="690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1pPr>
            <a:lvl2pPr lvl="1">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2pPr>
            <a:lvl3pPr lvl="2">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3pPr>
            <a:lvl4pPr lvl="3">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4pPr>
            <a:lvl5pPr lvl="4">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5pPr>
            <a:lvl6pPr lvl="5">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6pPr>
            <a:lvl7pPr lvl="6">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7pPr>
            <a:lvl8pPr lvl="7">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8pPr>
            <a:lvl9pPr lvl="8">
              <a:spcBef>
                <a:spcPts val="0"/>
              </a:spcBef>
              <a:spcAft>
                <a:spcPts val="0"/>
              </a:spcAft>
              <a:buClr>
                <a:schemeClr val="accent1"/>
              </a:buClr>
              <a:buSzPts val="3600"/>
              <a:buFont typeface="Dosis ExtraLight"/>
              <a:buNone/>
              <a:defRPr sz="3600">
                <a:solidFill>
                  <a:schemeClr val="accent1"/>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4320075" y="1694182"/>
            <a:ext cx="4366800" cy="3001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1pPr>
            <a:lvl2pPr marL="914400" lvl="1"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2pPr>
            <a:lvl3pPr marL="1371600" lvl="2"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3pPr>
            <a:lvl4pPr marL="1828800" lvl="3"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4pPr>
            <a:lvl5pPr marL="2286000" lvl="4"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5pPr>
            <a:lvl6pPr marL="2743200" lvl="5"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6pPr>
            <a:lvl7pPr marL="3200400" lvl="6"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7pPr>
            <a:lvl8pPr marL="3657600" lvl="7"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8pPr>
            <a:lvl9pPr marL="4114800" lvl="8"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76209" y="4749851"/>
            <a:ext cx="548700" cy="393600"/>
          </a:xfrm>
          <a:prstGeom prst="rect">
            <a:avLst/>
          </a:prstGeom>
          <a:noFill/>
          <a:ln>
            <a:noFill/>
          </a:ln>
        </p:spPr>
        <p:txBody>
          <a:bodyPr spcFirstLastPara="1" wrap="square" lIns="91425" tIns="91425" rIns="91425" bIns="91425" anchor="ctr" anchorCtr="0">
            <a:noAutofit/>
          </a:bodyPr>
          <a:lstStyle>
            <a:lvl1pPr lvl="0">
              <a:buNone/>
              <a:defRPr sz="1300">
                <a:solidFill>
                  <a:schemeClr val="accent2"/>
                </a:solidFill>
                <a:latin typeface="Dosis ExtraLight"/>
                <a:ea typeface="Dosis ExtraLight"/>
                <a:cs typeface="Dosis ExtraLight"/>
                <a:sym typeface="Dosis ExtraLight"/>
              </a:defRPr>
            </a:lvl1pPr>
            <a:lvl2pPr lvl="1">
              <a:buNone/>
              <a:defRPr sz="1300">
                <a:solidFill>
                  <a:schemeClr val="accent2"/>
                </a:solidFill>
                <a:latin typeface="Dosis ExtraLight"/>
                <a:ea typeface="Dosis ExtraLight"/>
                <a:cs typeface="Dosis ExtraLight"/>
                <a:sym typeface="Dosis ExtraLight"/>
              </a:defRPr>
            </a:lvl2pPr>
            <a:lvl3pPr lvl="2">
              <a:buNone/>
              <a:defRPr sz="1300">
                <a:solidFill>
                  <a:schemeClr val="accent2"/>
                </a:solidFill>
                <a:latin typeface="Dosis ExtraLight"/>
                <a:ea typeface="Dosis ExtraLight"/>
                <a:cs typeface="Dosis ExtraLight"/>
                <a:sym typeface="Dosis ExtraLight"/>
              </a:defRPr>
            </a:lvl3pPr>
            <a:lvl4pPr lvl="3">
              <a:buNone/>
              <a:defRPr sz="1300">
                <a:solidFill>
                  <a:schemeClr val="accent2"/>
                </a:solidFill>
                <a:latin typeface="Dosis ExtraLight"/>
                <a:ea typeface="Dosis ExtraLight"/>
                <a:cs typeface="Dosis ExtraLight"/>
                <a:sym typeface="Dosis ExtraLight"/>
              </a:defRPr>
            </a:lvl4pPr>
            <a:lvl5pPr lvl="4">
              <a:buNone/>
              <a:defRPr sz="1300">
                <a:solidFill>
                  <a:schemeClr val="accent2"/>
                </a:solidFill>
                <a:latin typeface="Dosis ExtraLight"/>
                <a:ea typeface="Dosis ExtraLight"/>
                <a:cs typeface="Dosis ExtraLight"/>
                <a:sym typeface="Dosis ExtraLight"/>
              </a:defRPr>
            </a:lvl5pPr>
            <a:lvl6pPr lvl="5">
              <a:buNone/>
              <a:defRPr sz="1300">
                <a:solidFill>
                  <a:schemeClr val="accent2"/>
                </a:solidFill>
                <a:latin typeface="Dosis ExtraLight"/>
                <a:ea typeface="Dosis ExtraLight"/>
                <a:cs typeface="Dosis ExtraLight"/>
                <a:sym typeface="Dosis ExtraLight"/>
              </a:defRPr>
            </a:lvl6pPr>
            <a:lvl7pPr lvl="6">
              <a:buNone/>
              <a:defRPr sz="1300">
                <a:solidFill>
                  <a:schemeClr val="accent2"/>
                </a:solidFill>
                <a:latin typeface="Dosis ExtraLight"/>
                <a:ea typeface="Dosis ExtraLight"/>
                <a:cs typeface="Dosis ExtraLight"/>
                <a:sym typeface="Dosis ExtraLight"/>
              </a:defRPr>
            </a:lvl7pPr>
            <a:lvl8pPr lvl="7">
              <a:buNone/>
              <a:defRPr sz="1300">
                <a:solidFill>
                  <a:schemeClr val="accent2"/>
                </a:solidFill>
                <a:latin typeface="Dosis ExtraLight"/>
                <a:ea typeface="Dosis ExtraLight"/>
                <a:cs typeface="Dosis ExtraLight"/>
                <a:sym typeface="Dosis ExtraLight"/>
              </a:defRPr>
            </a:lvl8pPr>
            <a:lvl9pPr lvl="8">
              <a:buNone/>
              <a:defRPr sz="1300">
                <a:solidFill>
                  <a:schemeClr val="accent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ctrTitle"/>
          </p:nvPr>
        </p:nvSpPr>
        <p:spPr>
          <a:xfrm>
            <a:off x="4710605" y="2076374"/>
            <a:ext cx="4608989"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err="1">
                <a:solidFill>
                  <a:schemeClr val="tx2">
                    <a:lumMod val="10000"/>
                  </a:schemeClr>
                </a:solidFill>
                <a:latin typeface="Arial"/>
                <a:ea typeface="Arial"/>
                <a:cs typeface="Arial"/>
              </a:rPr>
              <a:t>Thiết</a:t>
            </a:r>
            <a:r>
              <a:rPr lang="en-US" sz="2400" b="1" dirty="0">
                <a:solidFill>
                  <a:schemeClr val="tx2">
                    <a:lumMod val="10000"/>
                  </a:schemeClr>
                </a:solidFill>
                <a:latin typeface="Arial"/>
                <a:ea typeface="Arial"/>
                <a:cs typeface="Arial"/>
              </a:rPr>
              <a:t> </a:t>
            </a:r>
            <a:r>
              <a:rPr lang="en-US" sz="2400" b="1" dirty="0" err="1">
                <a:solidFill>
                  <a:schemeClr val="tx2">
                    <a:lumMod val="10000"/>
                  </a:schemeClr>
                </a:solidFill>
                <a:latin typeface="Arial"/>
                <a:ea typeface="Arial"/>
                <a:cs typeface="Arial"/>
              </a:rPr>
              <a:t>kế</a:t>
            </a:r>
            <a:r>
              <a:rPr lang="en-US" sz="2400" b="1" dirty="0">
                <a:solidFill>
                  <a:schemeClr val="tx2">
                    <a:lumMod val="10000"/>
                  </a:schemeClr>
                </a:solidFill>
                <a:latin typeface="Arial"/>
                <a:ea typeface="Arial"/>
                <a:cs typeface="Arial"/>
              </a:rPr>
              <a:t> </a:t>
            </a:r>
            <a:r>
              <a:rPr lang="en-US" sz="2400" b="1" dirty="0" err="1">
                <a:solidFill>
                  <a:schemeClr val="tx2">
                    <a:lumMod val="10000"/>
                  </a:schemeClr>
                </a:solidFill>
                <a:latin typeface="Arial"/>
                <a:ea typeface="Arial"/>
                <a:cs typeface="Arial"/>
              </a:rPr>
              <a:t>xây</a:t>
            </a:r>
            <a:r>
              <a:rPr lang="en-US" sz="2400" b="1" dirty="0">
                <a:solidFill>
                  <a:schemeClr val="tx2">
                    <a:lumMod val="10000"/>
                  </a:schemeClr>
                </a:solidFill>
                <a:latin typeface="Arial"/>
                <a:ea typeface="Arial"/>
                <a:cs typeface="Arial"/>
              </a:rPr>
              <a:t> </a:t>
            </a:r>
            <a:r>
              <a:rPr lang="en-US" sz="2400" b="1" dirty="0" err="1">
                <a:solidFill>
                  <a:schemeClr val="tx2">
                    <a:lumMod val="10000"/>
                  </a:schemeClr>
                </a:solidFill>
                <a:latin typeface="Arial"/>
                <a:ea typeface="Arial"/>
                <a:cs typeface="Arial"/>
              </a:rPr>
              <a:t>dựng</a:t>
            </a:r>
            <a:r>
              <a:rPr lang="en-US" sz="2400" b="1" dirty="0">
                <a:solidFill>
                  <a:schemeClr val="tx2">
                    <a:lumMod val="10000"/>
                  </a:schemeClr>
                </a:solidFill>
                <a:latin typeface="Arial"/>
                <a:ea typeface="Arial"/>
                <a:cs typeface="Arial"/>
              </a:rPr>
              <a:t> </a:t>
            </a:r>
            <a:r>
              <a:rPr lang="en-US" sz="2400" b="1" dirty="0" err="1">
                <a:solidFill>
                  <a:schemeClr val="tx2">
                    <a:lumMod val="10000"/>
                  </a:schemeClr>
                </a:solidFill>
                <a:latin typeface="Arial"/>
                <a:ea typeface="Arial"/>
                <a:cs typeface="Arial"/>
              </a:rPr>
              <a:t>phần</a:t>
            </a:r>
            <a:r>
              <a:rPr lang="en-US" sz="2400" b="1" dirty="0">
                <a:solidFill>
                  <a:schemeClr val="tx2">
                    <a:lumMod val="10000"/>
                  </a:schemeClr>
                </a:solidFill>
                <a:latin typeface="Arial"/>
                <a:ea typeface="Arial"/>
                <a:cs typeface="Arial"/>
              </a:rPr>
              <a:t> </a:t>
            </a:r>
            <a:r>
              <a:rPr lang="en-US" sz="2400" b="1" dirty="0" err="1">
                <a:solidFill>
                  <a:schemeClr val="tx2">
                    <a:lumMod val="10000"/>
                  </a:schemeClr>
                </a:solidFill>
                <a:latin typeface="Arial"/>
                <a:ea typeface="Arial"/>
                <a:cs typeface="Arial"/>
              </a:rPr>
              <a:t>mềm</a:t>
            </a:r>
            <a:br>
              <a:rPr lang="en-US" sz="2400" b="1" dirty="0">
                <a:solidFill>
                  <a:schemeClr val="tx2">
                    <a:lumMod val="10000"/>
                  </a:schemeClr>
                </a:solidFill>
                <a:latin typeface="Arial"/>
                <a:ea typeface="Arial"/>
                <a:cs typeface="Arial"/>
              </a:rPr>
            </a:br>
            <a:br>
              <a:rPr lang="en-US" sz="2400" b="1" dirty="0">
                <a:solidFill>
                  <a:schemeClr val="tx2">
                    <a:lumMod val="10000"/>
                  </a:schemeClr>
                </a:solidFill>
                <a:latin typeface="Arial"/>
                <a:ea typeface="Arial"/>
                <a:cs typeface="Arial"/>
              </a:rPr>
            </a:br>
            <a:r>
              <a:rPr lang="en-US" sz="2400" b="1" dirty="0" err="1">
                <a:solidFill>
                  <a:schemeClr val="tx2">
                    <a:lumMod val="10000"/>
                  </a:schemeClr>
                </a:solidFill>
                <a:latin typeface="Arial"/>
                <a:cs typeface="Arial"/>
              </a:rPr>
              <a:t>Ứng</a:t>
            </a:r>
            <a:r>
              <a:rPr lang="en-US" sz="2400" b="1" dirty="0">
                <a:solidFill>
                  <a:schemeClr val="tx2">
                    <a:lumMod val="10000"/>
                  </a:schemeClr>
                </a:solidFill>
                <a:latin typeface="Arial"/>
                <a:cs typeface="Arial"/>
              </a:rPr>
              <a:t> </a:t>
            </a:r>
            <a:r>
              <a:rPr lang="en-US" sz="2400" b="1" dirty="0" err="1">
                <a:solidFill>
                  <a:schemeClr val="tx2">
                    <a:lumMod val="10000"/>
                  </a:schemeClr>
                </a:solidFill>
                <a:latin typeface="Arial"/>
                <a:cs typeface="Arial"/>
              </a:rPr>
              <a:t>dụng</a:t>
            </a:r>
            <a:r>
              <a:rPr lang="en-US" sz="2400" b="1" dirty="0">
                <a:solidFill>
                  <a:schemeClr val="tx2">
                    <a:lumMod val="10000"/>
                  </a:schemeClr>
                </a:solidFill>
                <a:latin typeface="Arial"/>
                <a:cs typeface="Arial"/>
              </a:rPr>
              <a:t> : </a:t>
            </a:r>
            <a:r>
              <a:rPr lang="en-US" sz="2400" b="1" dirty="0" err="1">
                <a:solidFill>
                  <a:schemeClr val="tx2">
                    <a:lumMod val="10000"/>
                  </a:schemeClr>
                </a:solidFill>
                <a:latin typeface="Arial"/>
                <a:cs typeface="Arial"/>
              </a:rPr>
              <a:t>EcobikeRental</a:t>
            </a:r>
            <a:br>
              <a:rPr lang="en-US" sz="2400" b="1" dirty="0">
                <a:latin typeface="Arial"/>
                <a:cs typeface="Arial"/>
              </a:rPr>
            </a:br>
            <a:endParaRPr sz="2400" b="1" dirty="0"/>
          </a:p>
        </p:txBody>
      </p:sp>
      <p:pic>
        <p:nvPicPr>
          <p:cNvPr id="109" name="Google Shape;109;p14"/>
          <p:cNvPicPr preferRelativeResize="0"/>
          <p:nvPr/>
        </p:nvPicPr>
        <p:blipFill rotWithShape="1">
          <a:blip r:embed="rId3">
            <a:alphaModFix/>
          </a:blip>
          <a:srcRect l="932" r="942"/>
          <a:stretch/>
        </p:blipFill>
        <p:spPr>
          <a:xfrm>
            <a:off x="224471" y="446550"/>
            <a:ext cx="4608989" cy="4696974"/>
          </a:xfrm>
          <a:custGeom>
            <a:avLst/>
            <a:gdLst/>
            <a:ahLst/>
            <a:cxnLst/>
            <a:rect l="l" t="t" r="r" b="b"/>
            <a:pathLst>
              <a:path w="21061" h="21600" extrusionOk="0">
                <a:moveTo>
                  <a:pt x="21016" y="0"/>
                </a:moveTo>
                <a:cubicBezTo>
                  <a:pt x="21016" y="0"/>
                  <a:pt x="13076" y="1665"/>
                  <a:pt x="10033" y="5720"/>
                </a:cubicBezTo>
                <a:cubicBezTo>
                  <a:pt x="6991" y="9775"/>
                  <a:pt x="9992" y="14676"/>
                  <a:pt x="9992" y="14676"/>
                </a:cubicBezTo>
                <a:cubicBezTo>
                  <a:pt x="9992" y="14676"/>
                  <a:pt x="15513" y="16226"/>
                  <a:pt x="18557" y="12175"/>
                </a:cubicBezTo>
                <a:cubicBezTo>
                  <a:pt x="21600" y="8123"/>
                  <a:pt x="21016" y="0"/>
                  <a:pt x="21016" y="0"/>
                </a:cubicBezTo>
                <a:close/>
                <a:moveTo>
                  <a:pt x="4385" y="10816"/>
                </a:moveTo>
                <a:cubicBezTo>
                  <a:pt x="2245" y="10758"/>
                  <a:pt x="0" y="11508"/>
                  <a:pt x="0" y="11508"/>
                </a:cubicBezTo>
                <a:cubicBezTo>
                  <a:pt x="0" y="11508"/>
                  <a:pt x="1843" y="15299"/>
                  <a:pt x="4257" y="16319"/>
                </a:cubicBezTo>
                <a:cubicBezTo>
                  <a:pt x="6207" y="17143"/>
                  <a:pt x="7933" y="15908"/>
                  <a:pt x="8524" y="15404"/>
                </a:cubicBezTo>
                <a:lnTo>
                  <a:pt x="2629" y="12634"/>
                </a:lnTo>
                <a:lnTo>
                  <a:pt x="8734" y="14939"/>
                </a:lnTo>
                <a:cubicBezTo>
                  <a:pt x="8686" y="14185"/>
                  <a:pt x="8378" y="12037"/>
                  <a:pt x="6403" y="11203"/>
                </a:cubicBezTo>
                <a:cubicBezTo>
                  <a:pt x="5799" y="10948"/>
                  <a:pt x="5098" y="10835"/>
                  <a:pt x="4385" y="10816"/>
                </a:cubicBezTo>
                <a:close/>
                <a:moveTo>
                  <a:pt x="9515" y="15936"/>
                </a:moveTo>
                <a:cubicBezTo>
                  <a:pt x="9515" y="15936"/>
                  <a:pt x="6279" y="17665"/>
                  <a:pt x="6644" y="20887"/>
                </a:cubicBezTo>
                <a:cubicBezTo>
                  <a:pt x="6672" y="21128"/>
                  <a:pt x="6721" y="21365"/>
                  <a:pt x="6783" y="21600"/>
                </a:cubicBezTo>
                <a:lnTo>
                  <a:pt x="13391" y="21600"/>
                </a:lnTo>
                <a:cubicBezTo>
                  <a:pt x="13467" y="21105"/>
                  <a:pt x="13478" y="20600"/>
                  <a:pt x="13427" y="20101"/>
                </a:cubicBezTo>
                <a:cubicBezTo>
                  <a:pt x="13059" y="16877"/>
                  <a:pt x="9515" y="15936"/>
                  <a:pt x="9515" y="15936"/>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A29B-BBFB-4702-8318-82844343AA4F}"/>
              </a:ext>
            </a:extLst>
          </p:cNvPr>
          <p:cNvSpPr>
            <a:spLocks noGrp="1"/>
          </p:cNvSpPr>
          <p:nvPr>
            <p:ph type="title"/>
          </p:nvPr>
        </p:nvSpPr>
        <p:spPr>
          <a:xfrm>
            <a:off x="205200" y="293869"/>
            <a:ext cx="1856865" cy="2943853"/>
          </a:xfrm>
        </p:spPr>
        <p:txBody>
          <a:bodyPr/>
          <a:lstStyle/>
          <a:p>
            <a:r>
              <a:rPr lang="en-US" sz="2800" dirty="0">
                <a:solidFill>
                  <a:schemeClr val="tx2">
                    <a:lumMod val="10000"/>
                  </a:schemeClr>
                </a:solidFill>
                <a:latin typeface="+mj-lt"/>
              </a:rPr>
              <a:t>1.Biểu </a:t>
            </a:r>
            <a:r>
              <a:rPr lang="en-US" sz="2800" dirty="0" err="1">
                <a:solidFill>
                  <a:schemeClr val="tx2">
                    <a:lumMod val="10000"/>
                  </a:schemeClr>
                </a:solidFill>
                <a:latin typeface="+mj-lt"/>
              </a:rPr>
              <a:t>đồ</a:t>
            </a:r>
            <a:r>
              <a:rPr lang="en-US" sz="2800" dirty="0">
                <a:solidFill>
                  <a:schemeClr val="tx2">
                    <a:lumMod val="10000"/>
                  </a:schemeClr>
                </a:solidFill>
                <a:latin typeface="+mj-lt"/>
              </a:rPr>
              <a:t> </a:t>
            </a:r>
            <a:r>
              <a:rPr lang="en-US" sz="2800" dirty="0" err="1">
                <a:solidFill>
                  <a:schemeClr val="tx2">
                    <a:lumMod val="10000"/>
                  </a:schemeClr>
                </a:solidFill>
                <a:latin typeface="+mj-lt"/>
              </a:rPr>
              <a:t>lớp</a:t>
            </a:r>
            <a:r>
              <a:rPr lang="en-US" sz="2800" dirty="0">
                <a:solidFill>
                  <a:schemeClr val="tx2">
                    <a:lumMod val="10000"/>
                  </a:schemeClr>
                </a:solidFill>
                <a:latin typeface="+mj-lt"/>
              </a:rPr>
              <a:t> </a:t>
            </a:r>
            <a:r>
              <a:rPr lang="en-US" sz="2800" dirty="0" err="1">
                <a:solidFill>
                  <a:schemeClr val="tx2">
                    <a:lumMod val="10000"/>
                  </a:schemeClr>
                </a:solidFill>
                <a:latin typeface="+mj-lt"/>
              </a:rPr>
              <a:t>tổng</a:t>
            </a:r>
            <a:r>
              <a:rPr lang="en-US" sz="2800" dirty="0">
                <a:solidFill>
                  <a:schemeClr val="tx2">
                    <a:lumMod val="10000"/>
                  </a:schemeClr>
                </a:solidFill>
                <a:latin typeface="+mj-lt"/>
              </a:rPr>
              <a:t> </a:t>
            </a:r>
            <a:r>
              <a:rPr lang="en-US" sz="2800" dirty="0" err="1">
                <a:solidFill>
                  <a:schemeClr val="tx2">
                    <a:lumMod val="10000"/>
                  </a:schemeClr>
                </a:solidFill>
                <a:latin typeface="+mj-lt"/>
              </a:rPr>
              <a:t>quát</a:t>
            </a:r>
            <a:r>
              <a:rPr lang="en-US" sz="2800" dirty="0">
                <a:solidFill>
                  <a:schemeClr val="tx2">
                    <a:lumMod val="10000"/>
                  </a:schemeClr>
                </a:solidFill>
                <a:latin typeface="+mj-lt"/>
              </a:rPr>
              <a:t> (Server)</a:t>
            </a:r>
          </a:p>
        </p:txBody>
      </p:sp>
      <p:sp>
        <p:nvSpPr>
          <p:cNvPr id="4" name="Slide Number Placeholder 3">
            <a:extLst>
              <a:ext uri="{FF2B5EF4-FFF2-40B4-BE49-F238E27FC236}">
                <a16:creationId xmlns:a16="http://schemas.microsoft.com/office/drawing/2014/main" id="{B6BDE353-4934-4521-BFD4-A03361491B6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10</a:t>
            </a:fld>
            <a:endParaRPr lang="en"/>
          </a:p>
        </p:txBody>
      </p:sp>
      <p:pic>
        <p:nvPicPr>
          <p:cNvPr id="8" name="Picture 7" descr="Diagram&#10;&#10;Description automatically generated">
            <a:extLst>
              <a:ext uri="{FF2B5EF4-FFF2-40B4-BE49-F238E27FC236}">
                <a16:creationId xmlns:a16="http://schemas.microsoft.com/office/drawing/2014/main" id="{B64256B7-C727-7D47-A99F-1069D6BC1684}"/>
              </a:ext>
            </a:extLst>
          </p:cNvPr>
          <p:cNvPicPr>
            <a:picLocks noChangeAspect="1"/>
          </p:cNvPicPr>
          <p:nvPr/>
        </p:nvPicPr>
        <p:blipFill rotWithShape="1">
          <a:blip r:embed="rId2"/>
          <a:srcRect l="2697" t="5713" r="9625" b="5713"/>
          <a:stretch/>
        </p:blipFill>
        <p:spPr>
          <a:xfrm>
            <a:off x="1950098" y="194088"/>
            <a:ext cx="6848669" cy="4555763"/>
          </a:xfrm>
          <a:prstGeom prst="rect">
            <a:avLst/>
          </a:prstGeom>
        </p:spPr>
      </p:pic>
    </p:spTree>
    <p:extLst>
      <p:ext uri="{BB962C8B-B14F-4D97-AF65-F5344CB8AC3E}">
        <p14:creationId xmlns:p14="http://schemas.microsoft.com/office/powerpoint/2010/main" val="1314566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9757-3404-400C-8D5D-18019056490E}"/>
              </a:ext>
            </a:extLst>
          </p:cNvPr>
          <p:cNvSpPr>
            <a:spLocks noGrp="1"/>
          </p:cNvSpPr>
          <p:nvPr>
            <p:ph type="title"/>
          </p:nvPr>
        </p:nvSpPr>
        <p:spPr>
          <a:xfrm>
            <a:off x="401202" y="194298"/>
            <a:ext cx="4366800" cy="690900"/>
          </a:xfrm>
        </p:spPr>
        <p:txBody>
          <a:bodyPr/>
          <a:lstStyle/>
          <a:p>
            <a:r>
              <a:rPr lang="en-US" sz="2800" dirty="0">
                <a:solidFill>
                  <a:schemeClr val="tx2">
                    <a:lumMod val="10000"/>
                  </a:schemeClr>
                </a:solidFill>
                <a:latin typeface="+mj-lt"/>
              </a:rPr>
              <a:t>2. </a:t>
            </a:r>
            <a:r>
              <a:rPr lang="en-US" sz="2800" dirty="0" err="1">
                <a:solidFill>
                  <a:schemeClr val="tx2">
                    <a:lumMod val="10000"/>
                  </a:schemeClr>
                </a:solidFill>
                <a:latin typeface="+mj-lt"/>
              </a:rPr>
              <a:t>Biểu</a:t>
            </a:r>
            <a:r>
              <a:rPr lang="en-US" sz="2800" dirty="0">
                <a:solidFill>
                  <a:schemeClr val="tx2">
                    <a:lumMod val="10000"/>
                  </a:schemeClr>
                </a:solidFill>
                <a:latin typeface="+mj-lt"/>
              </a:rPr>
              <a:t> </a:t>
            </a:r>
            <a:r>
              <a:rPr lang="en-US" sz="2800" dirty="0" err="1">
                <a:solidFill>
                  <a:schemeClr val="tx2">
                    <a:lumMod val="10000"/>
                  </a:schemeClr>
                </a:solidFill>
                <a:latin typeface="+mj-lt"/>
              </a:rPr>
              <a:t>đồ</a:t>
            </a:r>
            <a:r>
              <a:rPr lang="en-US" sz="2800" dirty="0">
                <a:solidFill>
                  <a:schemeClr val="tx2">
                    <a:lumMod val="10000"/>
                  </a:schemeClr>
                </a:solidFill>
                <a:latin typeface="+mj-lt"/>
              </a:rPr>
              <a:t> </a:t>
            </a:r>
            <a:r>
              <a:rPr lang="en-US" sz="2800" dirty="0" err="1">
                <a:solidFill>
                  <a:schemeClr val="tx2">
                    <a:lumMod val="10000"/>
                  </a:schemeClr>
                </a:solidFill>
                <a:latin typeface="+mj-lt"/>
              </a:rPr>
              <a:t>lớp</a:t>
            </a:r>
            <a:r>
              <a:rPr lang="en-US" sz="2800" dirty="0">
                <a:solidFill>
                  <a:schemeClr val="tx2">
                    <a:lumMod val="10000"/>
                  </a:schemeClr>
                </a:solidFill>
                <a:latin typeface="+mj-lt"/>
              </a:rPr>
              <a:t> chi </a:t>
            </a:r>
            <a:r>
              <a:rPr lang="en-US" sz="2800" dirty="0" err="1">
                <a:solidFill>
                  <a:schemeClr val="tx2">
                    <a:lumMod val="10000"/>
                  </a:schemeClr>
                </a:solidFill>
                <a:latin typeface="+mj-lt"/>
              </a:rPr>
              <a:t>tiết</a:t>
            </a:r>
            <a:endParaRPr lang="en-US" sz="2800" dirty="0">
              <a:solidFill>
                <a:schemeClr val="tx2">
                  <a:lumMod val="10000"/>
                </a:schemeClr>
              </a:solidFill>
              <a:latin typeface="+mj-lt"/>
            </a:endParaRPr>
          </a:p>
        </p:txBody>
      </p:sp>
      <p:sp>
        <p:nvSpPr>
          <p:cNvPr id="4" name="Slide Number Placeholder 3">
            <a:extLst>
              <a:ext uri="{FF2B5EF4-FFF2-40B4-BE49-F238E27FC236}">
                <a16:creationId xmlns:a16="http://schemas.microsoft.com/office/drawing/2014/main" id="{7E3158B6-5DA2-45EA-B0D9-2E2D992D220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11</a:t>
            </a:fld>
            <a:endParaRPr lang="en"/>
          </a:p>
        </p:txBody>
      </p:sp>
      <p:sp>
        <p:nvSpPr>
          <p:cNvPr id="6" name="TextBox 5">
            <a:extLst>
              <a:ext uri="{FF2B5EF4-FFF2-40B4-BE49-F238E27FC236}">
                <a16:creationId xmlns:a16="http://schemas.microsoft.com/office/drawing/2014/main" id="{BC04255C-4A72-440C-9F96-95EB76D30E0A}"/>
              </a:ext>
            </a:extLst>
          </p:cNvPr>
          <p:cNvSpPr txBox="1"/>
          <p:nvPr/>
        </p:nvSpPr>
        <p:spPr>
          <a:xfrm>
            <a:off x="3173505" y="4516234"/>
            <a:ext cx="2989921" cy="369332"/>
          </a:xfrm>
          <a:prstGeom prst="rect">
            <a:avLst/>
          </a:prstGeom>
          <a:noFill/>
        </p:spPr>
        <p:txBody>
          <a:bodyPr wrap="none" rtlCol="0">
            <a:spAutoFit/>
          </a:bodyPr>
          <a:lstStyle/>
          <a:p>
            <a:r>
              <a:rPr lang="en-US" sz="1800" dirty="0" err="1">
                <a:solidFill>
                  <a:schemeClr val="tx2">
                    <a:lumMod val="10000"/>
                  </a:schemeClr>
                </a:solidFill>
              </a:rPr>
              <a:t>Biểu</a:t>
            </a:r>
            <a:r>
              <a:rPr lang="en-US" sz="1800" dirty="0">
                <a:solidFill>
                  <a:schemeClr val="tx2">
                    <a:lumMod val="10000"/>
                  </a:schemeClr>
                </a:solidFill>
              </a:rPr>
              <a:t> </a:t>
            </a:r>
            <a:r>
              <a:rPr lang="en-US" sz="1800" dirty="0" err="1">
                <a:solidFill>
                  <a:schemeClr val="tx2">
                    <a:lumMod val="10000"/>
                  </a:schemeClr>
                </a:solidFill>
              </a:rPr>
              <a:t>đồ</a:t>
            </a:r>
            <a:r>
              <a:rPr lang="en-US" sz="1800" dirty="0">
                <a:solidFill>
                  <a:schemeClr val="tx2">
                    <a:lumMod val="10000"/>
                  </a:schemeClr>
                </a:solidFill>
              </a:rPr>
              <a:t> </a:t>
            </a:r>
            <a:r>
              <a:rPr lang="en-US" sz="1800" dirty="0" err="1">
                <a:solidFill>
                  <a:schemeClr val="tx2">
                    <a:lumMod val="10000"/>
                  </a:schemeClr>
                </a:solidFill>
              </a:rPr>
              <a:t>lớp</a:t>
            </a:r>
            <a:r>
              <a:rPr lang="en-US" sz="1800" dirty="0">
                <a:solidFill>
                  <a:schemeClr val="tx2">
                    <a:lumMod val="10000"/>
                  </a:schemeClr>
                </a:solidFill>
              </a:rPr>
              <a:t> </a:t>
            </a:r>
            <a:r>
              <a:rPr lang="en-US" sz="1800" dirty="0" err="1">
                <a:solidFill>
                  <a:schemeClr val="tx2">
                    <a:lumMod val="10000"/>
                  </a:schemeClr>
                </a:solidFill>
              </a:rPr>
              <a:t>thuê</a:t>
            </a:r>
            <a:r>
              <a:rPr lang="en-US" sz="1800" dirty="0">
                <a:solidFill>
                  <a:schemeClr val="tx2">
                    <a:lumMod val="10000"/>
                  </a:schemeClr>
                </a:solidFill>
              </a:rPr>
              <a:t> </a:t>
            </a:r>
            <a:r>
              <a:rPr lang="en-US" sz="1800" dirty="0" err="1">
                <a:solidFill>
                  <a:schemeClr val="tx2">
                    <a:lumMod val="10000"/>
                  </a:schemeClr>
                </a:solidFill>
              </a:rPr>
              <a:t>xe</a:t>
            </a:r>
            <a:r>
              <a:rPr lang="en-US" sz="1800" dirty="0">
                <a:solidFill>
                  <a:schemeClr val="tx2">
                    <a:lumMod val="10000"/>
                  </a:schemeClr>
                </a:solidFill>
              </a:rPr>
              <a:t> (Client)</a:t>
            </a:r>
          </a:p>
        </p:txBody>
      </p:sp>
      <p:pic>
        <p:nvPicPr>
          <p:cNvPr id="5" name="Picture 4">
            <a:extLst>
              <a:ext uri="{FF2B5EF4-FFF2-40B4-BE49-F238E27FC236}">
                <a16:creationId xmlns:a16="http://schemas.microsoft.com/office/drawing/2014/main" id="{65B94C25-CB2D-49B3-BCDB-003AB212CF5C}"/>
              </a:ext>
            </a:extLst>
          </p:cNvPr>
          <p:cNvPicPr>
            <a:picLocks noChangeAspect="1"/>
          </p:cNvPicPr>
          <p:nvPr/>
        </p:nvPicPr>
        <p:blipFill>
          <a:blip r:embed="rId2"/>
          <a:stretch>
            <a:fillRect/>
          </a:stretch>
        </p:blipFill>
        <p:spPr>
          <a:xfrm>
            <a:off x="1958902" y="924876"/>
            <a:ext cx="5226195" cy="3551679"/>
          </a:xfrm>
          <a:prstGeom prst="rect">
            <a:avLst/>
          </a:prstGeom>
        </p:spPr>
      </p:pic>
    </p:spTree>
    <p:extLst>
      <p:ext uri="{BB962C8B-B14F-4D97-AF65-F5344CB8AC3E}">
        <p14:creationId xmlns:p14="http://schemas.microsoft.com/office/powerpoint/2010/main" val="123220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9757-3404-400C-8D5D-18019056490E}"/>
              </a:ext>
            </a:extLst>
          </p:cNvPr>
          <p:cNvSpPr>
            <a:spLocks noGrp="1"/>
          </p:cNvSpPr>
          <p:nvPr>
            <p:ph type="title"/>
          </p:nvPr>
        </p:nvSpPr>
        <p:spPr>
          <a:xfrm>
            <a:off x="401202" y="194298"/>
            <a:ext cx="4366800" cy="690900"/>
          </a:xfrm>
        </p:spPr>
        <p:txBody>
          <a:bodyPr/>
          <a:lstStyle/>
          <a:p>
            <a:r>
              <a:rPr lang="en-US" sz="2800" dirty="0">
                <a:solidFill>
                  <a:schemeClr val="tx2">
                    <a:lumMod val="10000"/>
                  </a:schemeClr>
                </a:solidFill>
                <a:latin typeface="+mj-lt"/>
              </a:rPr>
              <a:t>2. </a:t>
            </a:r>
            <a:r>
              <a:rPr lang="en-US" sz="2800" dirty="0" err="1">
                <a:solidFill>
                  <a:schemeClr val="tx2">
                    <a:lumMod val="10000"/>
                  </a:schemeClr>
                </a:solidFill>
                <a:latin typeface="+mj-lt"/>
              </a:rPr>
              <a:t>Biểu</a:t>
            </a:r>
            <a:r>
              <a:rPr lang="en-US" sz="2800" dirty="0">
                <a:solidFill>
                  <a:schemeClr val="tx2">
                    <a:lumMod val="10000"/>
                  </a:schemeClr>
                </a:solidFill>
                <a:latin typeface="+mj-lt"/>
              </a:rPr>
              <a:t> </a:t>
            </a:r>
            <a:r>
              <a:rPr lang="en-US" sz="2800" dirty="0" err="1">
                <a:solidFill>
                  <a:schemeClr val="tx2">
                    <a:lumMod val="10000"/>
                  </a:schemeClr>
                </a:solidFill>
                <a:latin typeface="+mj-lt"/>
              </a:rPr>
              <a:t>đồ</a:t>
            </a:r>
            <a:r>
              <a:rPr lang="en-US" sz="2800" dirty="0">
                <a:solidFill>
                  <a:schemeClr val="tx2">
                    <a:lumMod val="10000"/>
                  </a:schemeClr>
                </a:solidFill>
                <a:latin typeface="+mj-lt"/>
              </a:rPr>
              <a:t> </a:t>
            </a:r>
            <a:r>
              <a:rPr lang="en-US" sz="2800" dirty="0" err="1">
                <a:solidFill>
                  <a:schemeClr val="tx2">
                    <a:lumMod val="10000"/>
                  </a:schemeClr>
                </a:solidFill>
                <a:latin typeface="+mj-lt"/>
              </a:rPr>
              <a:t>lớp</a:t>
            </a:r>
            <a:r>
              <a:rPr lang="en-US" sz="2800" dirty="0">
                <a:solidFill>
                  <a:schemeClr val="tx2">
                    <a:lumMod val="10000"/>
                  </a:schemeClr>
                </a:solidFill>
                <a:latin typeface="+mj-lt"/>
              </a:rPr>
              <a:t> chi </a:t>
            </a:r>
            <a:r>
              <a:rPr lang="en-US" sz="2800" dirty="0" err="1">
                <a:solidFill>
                  <a:schemeClr val="tx2">
                    <a:lumMod val="10000"/>
                  </a:schemeClr>
                </a:solidFill>
                <a:latin typeface="+mj-lt"/>
              </a:rPr>
              <a:t>tiết</a:t>
            </a:r>
            <a:endParaRPr lang="en-US" sz="2800" dirty="0">
              <a:solidFill>
                <a:schemeClr val="tx2">
                  <a:lumMod val="10000"/>
                </a:schemeClr>
              </a:solidFill>
              <a:latin typeface="+mj-lt"/>
            </a:endParaRPr>
          </a:p>
        </p:txBody>
      </p:sp>
      <p:sp>
        <p:nvSpPr>
          <p:cNvPr id="4" name="Slide Number Placeholder 3">
            <a:extLst>
              <a:ext uri="{FF2B5EF4-FFF2-40B4-BE49-F238E27FC236}">
                <a16:creationId xmlns:a16="http://schemas.microsoft.com/office/drawing/2014/main" id="{7E3158B6-5DA2-45EA-B0D9-2E2D992D220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sp>
        <p:nvSpPr>
          <p:cNvPr id="6" name="TextBox 5">
            <a:extLst>
              <a:ext uri="{FF2B5EF4-FFF2-40B4-BE49-F238E27FC236}">
                <a16:creationId xmlns:a16="http://schemas.microsoft.com/office/drawing/2014/main" id="{BC04255C-4A72-440C-9F96-95EB76D30E0A}"/>
              </a:ext>
            </a:extLst>
          </p:cNvPr>
          <p:cNvSpPr txBox="1"/>
          <p:nvPr/>
        </p:nvSpPr>
        <p:spPr>
          <a:xfrm>
            <a:off x="3173505" y="4516234"/>
            <a:ext cx="3079689" cy="369332"/>
          </a:xfrm>
          <a:prstGeom prst="rect">
            <a:avLst/>
          </a:prstGeom>
          <a:noFill/>
        </p:spPr>
        <p:txBody>
          <a:bodyPr wrap="none" rtlCol="0">
            <a:spAutoFit/>
          </a:bodyPr>
          <a:lstStyle/>
          <a:p>
            <a:r>
              <a:rPr lang="en-US" sz="1800" dirty="0" err="1">
                <a:solidFill>
                  <a:schemeClr val="tx2">
                    <a:lumMod val="10000"/>
                  </a:schemeClr>
                </a:solidFill>
              </a:rPr>
              <a:t>Biểu</a:t>
            </a:r>
            <a:r>
              <a:rPr lang="en-US" sz="1800" dirty="0">
                <a:solidFill>
                  <a:schemeClr val="tx2">
                    <a:lumMod val="10000"/>
                  </a:schemeClr>
                </a:solidFill>
              </a:rPr>
              <a:t> </a:t>
            </a:r>
            <a:r>
              <a:rPr lang="en-US" sz="1800" dirty="0" err="1">
                <a:solidFill>
                  <a:schemeClr val="tx2">
                    <a:lumMod val="10000"/>
                  </a:schemeClr>
                </a:solidFill>
              </a:rPr>
              <a:t>đồ</a:t>
            </a:r>
            <a:r>
              <a:rPr lang="en-US" sz="1800" dirty="0">
                <a:solidFill>
                  <a:schemeClr val="tx2">
                    <a:lumMod val="10000"/>
                  </a:schemeClr>
                </a:solidFill>
              </a:rPr>
              <a:t> </a:t>
            </a:r>
            <a:r>
              <a:rPr lang="en-US" sz="1800" dirty="0" err="1">
                <a:solidFill>
                  <a:schemeClr val="tx2">
                    <a:lumMod val="10000"/>
                  </a:schemeClr>
                </a:solidFill>
              </a:rPr>
              <a:t>lớp</a:t>
            </a:r>
            <a:r>
              <a:rPr lang="en-US" sz="1800" dirty="0">
                <a:solidFill>
                  <a:schemeClr val="tx2">
                    <a:lumMod val="10000"/>
                  </a:schemeClr>
                </a:solidFill>
              </a:rPr>
              <a:t> </a:t>
            </a:r>
            <a:r>
              <a:rPr lang="en-US" sz="1800" dirty="0" err="1">
                <a:solidFill>
                  <a:schemeClr val="tx2">
                    <a:lumMod val="10000"/>
                  </a:schemeClr>
                </a:solidFill>
              </a:rPr>
              <a:t>thuê</a:t>
            </a:r>
            <a:r>
              <a:rPr lang="en-US" sz="1800" dirty="0">
                <a:solidFill>
                  <a:schemeClr val="tx2">
                    <a:lumMod val="10000"/>
                  </a:schemeClr>
                </a:solidFill>
              </a:rPr>
              <a:t> </a:t>
            </a:r>
            <a:r>
              <a:rPr lang="en-US" sz="1800" dirty="0" err="1">
                <a:solidFill>
                  <a:schemeClr val="tx2">
                    <a:lumMod val="10000"/>
                  </a:schemeClr>
                </a:solidFill>
              </a:rPr>
              <a:t>xe</a:t>
            </a:r>
            <a:r>
              <a:rPr lang="en-US" sz="1800" dirty="0">
                <a:solidFill>
                  <a:schemeClr val="tx2">
                    <a:lumMod val="10000"/>
                  </a:schemeClr>
                </a:solidFill>
              </a:rPr>
              <a:t> (Server)</a:t>
            </a:r>
          </a:p>
        </p:txBody>
      </p:sp>
      <p:pic>
        <p:nvPicPr>
          <p:cNvPr id="9" name="Picture 8" descr="Diagram&#10;&#10;Description automatically generated">
            <a:extLst>
              <a:ext uri="{FF2B5EF4-FFF2-40B4-BE49-F238E27FC236}">
                <a16:creationId xmlns:a16="http://schemas.microsoft.com/office/drawing/2014/main" id="{1BA6CF0A-5CC6-374C-8BF3-227CE967EE91}"/>
              </a:ext>
            </a:extLst>
          </p:cNvPr>
          <p:cNvPicPr>
            <a:picLocks noChangeAspect="1"/>
          </p:cNvPicPr>
          <p:nvPr/>
        </p:nvPicPr>
        <p:blipFill rotWithShape="1">
          <a:blip r:embed="rId2"/>
          <a:srcRect l="2578" t="24490" r="12014" b="23810"/>
          <a:stretch/>
        </p:blipFill>
        <p:spPr>
          <a:xfrm>
            <a:off x="814955" y="1184987"/>
            <a:ext cx="7514089" cy="2995127"/>
          </a:xfrm>
          <a:prstGeom prst="rect">
            <a:avLst/>
          </a:prstGeom>
        </p:spPr>
      </p:pic>
    </p:spTree>
    <p:extLst>
      <p:ext uri="{BB962C8B-B14F-4D97-AF65-F5344CB8AC3E}">
        <p14:creationId xmlns:p14="http://schemas.microsoft.com/office/powerpoint/2010/main" val="73885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1D56C7-6167-4901-B624-0D38D5D145A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13</a:t>
            </a:fld>
            <a:endParaRPr lang="en"/>
          </a:p>
        </p:txBody>
      </p:sp>
      <p:sp>
        <p:nvSpPr>
          <p:cNvPr id="6" name="Title 1">
            <a:extLst>
              <a:ext uri="{FF2B5EF4-FFF2-40B4-BE49-F238E27FC236}">
                <a16:creationId xmlns:a16="http://schemas.microsoft.com/office/drawing/2014/main" id="{0E360BF4-2A6E-44AB-8604-D072E16BC97D}"/>
              </a:ext>
            </a:extLst>
          </p:cNvPr>
          <p:cNvSpPr txBox="1">
            <a:spLocks/>
          </p:cNvSpPr>
          <p:nvPr/>
        </p:nvSpPr>
        <p:spPr>
          <a:xfrm>
            <a:off x="450451" y="221144"/>
            <a:ext cx="4367213" cy="690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9pPr>
          </a:lstStyle>
          <a:p>
            <a:r>
              <a:rPr lang="en-US" sz="2800" dirty="0">
                <a:solidFill>
                  <a:schemeClr val="tx2">
                    <a:lumMod val="10000"/>
                  </a:schemeClr>
                </a:solidFill>
                <a:latin typeface="+mj-lt"/>
              </a:rPr>
              <a:t>2. </a:t>
            </a:r>
            <a:r>
              <a:rPr lang="en-US" sz="2800" dirty="0" err="1">
                <a:solidFill>
                  <a:schemeClr val="tx2">
                    <a:lumMod val="10000"/>
                  </a:schemeClr>
                </a:solidFill>
                <a:latin typeface="+mj-lt"/>
              </a:rPr>
              <a:t>Biểu</a:t>
            </a:r>
            <a:r>
              <a:rPr lang="en-US" sz="2800" dirty="0">
                <a:solidFill>
                  <a:schemeClr val="tx2">
                    <a:lumMod val="10000"/>
                  </a:schemeClr>
                </a:solidFill>
                <a:latin typeface="+mj-lt"/>
              </a:rPr>
              <a:t> </a:t>
            </a:r>
            <a:r>
              <a:rPr lang="en-US" sz="2800" dirty="0" err="1">
                <a:solidFill>
                  <a:schemeClr val="tx2">
                    <a:lumMod val="10000"/>
                  </a:schemeClr>
                </a:solidFill>
                <a:latin typeface="+mj-lt"/>
              </a:rPr>
              <a:t>đồ</a:t>
            </a:r>
            <a:r>
              <a:rPr lang="en-US" sz="2800" dirty="0">
                <a:solidFill>
                  <a:schemeClr val="tx2">
                    <a:lumMod val="10000"/>
                  </a:schemeClr>
                </a:solidFill>
                <a:latin typeface="+mj-lt"/>
              </a:rPr>
              <a:t> </a:t>
            </a:r>
            <a:r>
              <a:rPr lang="en-US" sz="2800" dirty="0" err="1">
                <a:solidFill>
                  <a:schemeClr val="tx2">
                    <a:lumMod val="10000"/>
                  </a:schemeClr>
                </a:solidFill>
                <a:latin typeface="+mj-lt"/>
              </a:rPr>
              <a:t>lớp</a:t>
            </a:r>
            <a:r>
              <a:rPr lang="en-US" sz="2800" dirty="0">
                <a:solidFill>
                  <a:schemeClr val="tx2">
                    <a:lumMod val="10000"/>
                  </a:schemeClr>
                </a:solidFill>
                <a:latin typeface="+mj-lt"/>
              </a:rPr>
              <a:t> chi </a:t>
            </a:r>
            <a:r>
              <a:rPr lang="en-US" sz="2800" dirty="0" err="1">
                <a:solidFill>
                  <a:schemeClr val="tx2">
                    <a:lumMod val="10000"/>
                  </a:schemeClr>
                </a:solidFill>
                <a:latin typeface="+mj-lt"/>
              </a:rPr>
              <a:t>tiết</a:t>
            </a:r>
            <a:endParaRPr lang="en-US" sz="2800" dirty="0">
              <a:solidFill>
                <a:schemeClr val="tx2">
                  <a:lumMod val="10000"/>
                </a:schemeClr>
              </a:solidFill>
              <a:latin typeface="+mj-lt"/>
            </a:endParaRPr>
          </a:p>
        </p:txBody>
      </p:sp>
      <p:sp>
        <p:nvSpPr>
          <p:cNvPr id="7" name="TextBox 6">
            <a:extLst>
              <a:ext uri="{FF2B5EF4-FFF2-40B4-BE49-F238E27FC236}">
                <a16:creationId xmlns:a16="http://schemas.microsoft.com/office/drawing/2014/main" id="{B276F503-5557-418C-BD29-006890F5E0E9}"/>
              </a:ext>
            </a:extLst>
          </p:cNvPr>
          <p:cNvSpPr txBox="1"/>
          <p:nvPr/>
        </p:nvSpPr>
        <p:spPr>
          <a:xfrm>
            <a:off x="3196557" y="3929742"/>
            <a:ext cx="2810385" cy="369332"/>
          </a:xfrm>
          <a:prstGeom prst="rect">
            <a:avLst/>
          </a:prstGeom>
          <a:noFill/>
        </p:spPr>
        <p:txBody>
          <a:bodyPr wrap="none" rtlCol="0">
            <a:spAutoFit/>
          </a:bodyPr>
          <a:lstStyle/>
          <a:p>
            <a:r>
              <a:rPr lang="en-US" sz="1800" dirty="0" err="1">
                <a:solidFill>
                  <a:schemeClr val="tx2">
                    <a:lumMod val="10000"/>
                  </a:schemeClr>
                </a:solidFill>
              </a:rPr>
              <a:t>Biểu</a:t>
            </a:r>
            <a:r>
              <a:rPr lang="en-US" sz="1800" dirty="0">
                <a:solidFill>
                  <a:schemeClr val="tx2">
                    <a:lumMod val="10000"/>
                  </a:schemeClr>
                </a:solidFill>
              </a:rPr>
              <a:t> </a:t>
            </a:r>
            <a:r>
              <a:rPr lang="en-US" sz="1800" dirty="0" err="1">
                <a:solidFill>
                  <a:schemeClr val="tx2">
                    <a:lumMod val="10000"/>
                  </a:schemeClr>
                </a:solidFill>
              </a:rPr>
              <a:t>đồ</a:t>
            </a:r>
            <a:r>
              <a:rPr lang="en-US" sz="1800" dirty="0">
                <a:solidFill>
                  <a:schemeClr val="tx2">
                    <a:lumMod val="10000"/>
                  </a:schemeClr>
                </a:solidFill>
              </a:rPr>
              <a:t> </a:t>
            </a:r>
            <a:r>
              <a:rPr lang="en-US" sz="1800" dirty="0" err="1">
                <a:solidFill>
                  <a:schemeClr val="tx2">
                    <a:lumMod val="10000"/>
                  </a:schemeClr>
                </a:solidFill>
              </a:rPr>
              <a:t>lớp</a:t>
            </a:r>
            <a:r>
              <a:rPr lang="en-US" sz="1800" dirty="0">
                <a:solidFill>
                  <a:schemeClr val="tx2">
                    <a:lumMod val="10000"/>
                  </a:schemeClr>
                </a:solidFill>
              </a:rPr>
              <a:t> </a:t>
            </a:r>
            <a:r>
              <a:rPr lang="en-US" sz="1800" dirty="0" err="1">
                <a:solidFill>
                  <a:schemeClr val="tx2">
                    <a:lumMod val="10000"/>
                  </a:schemeClr>
                </a:solidFill>
              </a:rPr>
              <a:t>trả</a:t>
            </a:r>
            <a:r>
              <a:rPr lang="en-US" sz="1800" dirty="0">
                <a:solidFill>
                  <a:schemeClr val="tx2">
                    <a:lumMod val="10000"/>
                  </a:schemeClr>
                </a:solidFill>
              </a:rPr>
              <a:t> </a:t>
            </a:r>
            <a:r>
              <a:rPr lang="en-US" sz="1800" dirty="0" err="1">
                <a:solidFill>
                  <a:schemeClr val="tx2">
                    <a:lumMod val="10000"/>
                  </a:schemeClr>
                </a:solidFill>
              </a:rPr>
              <a:t>xe</a:t>
            </a:r>
            <a:r>
              <a:rPr lang="en-US" sz="1800" dirty="0">
                <a:solidFill>
                  <a:schemeClr val="tx2">
                    <a:lumMod val="10000"/>
                  </a:schemeClr>
                </a:solidFill>
              </a:rPr>
              <a:t> </a:t>
            </a:r>
            <a:r>
              <a:rPr lang="en-US" sz="1800">
                <a:solidFill>
                  <a:schemeClr val="tx2">
                    <a:lumMod val="10000"/>
                  </a:schemeClr>
                </a:solidFill>
              </a:rPr>
              <a:t>(Client)</a:t>
            </a:r>
            <a:endParaRPr lang="en-US" sz="1800" dirty="0">
              <a:solidFill>
                <a:schemeClr val="tx2">
                  <a:lumMod val="10000"/>
                </a:schemeClr>
              </a:solidFill>
            </a:endParaRPr>
          </a:p>
        </p:txBody>
      </p:sp>
      <p:pic>
        <p:nvPicPr>
          <p:cNvPr id="4" name="Picture 3">
            <a:extLst>
              <a:ext uri="{FF2B5EF4-FFF2-40B4-BE49-F238E27FC236}">
                <a16:creationId xmlns:a16="http://schemas.microsoft.com/office/drawing/2014/main" id="{A30FF678-AF49-4FBA-8648-DF470E5935BF}"/>
              </a:ext>
            </a:extLst>
          </p:cNvPr>
          <p:cNvPicPr>
            <a:picLocks noChangeAspect="1"/>
          </p:cNvPicPr>
          <p:nvPr/>
        </p:nvPicPr>
        <p:blipFill>
          <a:blip r:embed="rId2"/>
          <a:stretch>
            <a:fillRect/>
          </a:stretch>
        </p:blipFill>
        <p:spPr>
          <a:xfrm>
            <a:off x="2409982" y="911707"/>
            <a:ext cx="4017193" cy="3040284"/>
          </a:xfrm>
          <a:prstGeom prst="rect">
            <a:avLst/>
          </a:prstGeom>
        </p:spPr>
      </p:pic>
    </p:spTree>
    <p:extLst>
      <p:ext uri="{BB962C8B-B14F-4D97-AF65-F5344CB8AC3E}">
        <p14:creationId xmlns:p14="http://schemas.microsoft.com/office/powerpoint/2010/main" val="2446491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1D56C7-6167-4901-B624-0D38D5D145A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14</a:t>
            </a:fld>
            <a:endParaRPr lang="en"/>
          </a:p>
        </p:txBody>
      </p:sp>
      <p:sp>
        <p:nvSpPr>
          <p:cNvPr id="6" name="Title 1">
            <a:extLst>
              <a:ext uri="{FF2B5EF4-FFF2-40B4-BE49-F238E27FC236}">
                <a16:creationId xmlns:a16="http://schemas.microsoft.com/office/drawing/2014/main" id="{0E360BF4-2A6E-44AB-8604-D072E16BC97D}"/>
              </a:ext>
            </a:extLst>
          </p:cNvPr>
          <p:cNvSpPr txBox="1">
            <a:spLocks/>
          </p:cNvSpPr>
          <p:nvPr/>
        </p:nvSpPr>
        <p:spPr>
          <a:xfrm>
            <a:off x="350559" y="239806"/>
            <a:ext cx="3693903" cy="5866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9pPr>
          </a:lstStyle>
          <a:p>
            <a:r>
              <a:rPr lang="en-US" sz="2800" dirty="0">
                <a:solidFill>
                  <a:schemeClr val="tx2">
                    <a:lumMod val="10000"/>
                  </a:schemeClr>
                </a:solidFill>
                <a:latin typeface="+mj-lt"/>
              </a:rPr>
              <a:t>2. </a:t>
            </a:r>
            <a:r>
              <a:rPr lang="en-US" sz="2800" dirty="0" err="1">
                <a:solidFill>
                  <a:schemeClr val="tx2">
                    <a:lumMod val="10000"/>
                  </a:schemeClr>
                </a:solidFill>
                <a:latin typeface="+mj-lt"/>
              </a:rPr>
              <a:t>Biểu</a:t>
            </a:r>
            <a:r>
              <a:rPr lang="en-US" sz="2800" dirty="0">
                <a:solidFill>
                  <a:schemeClr val="tx2">
                    <a:lumMod val="10000"/>
                  </a:schemeClr>
                </a:solidFill>
                <a:latin typeface="+mj-lt"/>
              </a:rPr>
              <a:t> </a:t>
            </a:r>
            <a:r>
              <a:rPr lang="en-US" sz="2800" dirty="0" err="1">
                <a:solidFill>
                  <a:schemeClr val="tx2">
                    <a:lumMod val="10000"/>
                  </a:schemeClr>
                </a:solidFill>
                <a:latin typeface="+mj-lt"/>
              </a:rPr>
              <a:t>đồ</a:t>
            </a:r>
            <a:r>
              <a:rPr lang="en-US" sz="2800" dirty="0">
                <a:solidFill>
                  <a:schemeClr val="tx2">
                    <a:lumMod val="10000"/>
                  </a:schemeClr>
                </a:solidFill>
                <a:latin typeface="+mj-lt"/>
              </a:rPr>
              <a:t> </a:t>
            </a:r>
            <a:r>
              <a:rPr lang="en-US" sz="2800" dirty="0" err="1">
                <a:solidFill>
                  <a:schemeClr val="tx2">
                    <a:lumMod val="10000"/>
                  </a:schemeClr>
                </a:solidFill>
                <a:latin typeface="+mj-lt"/>
              </a:rPr>
              <a:t>lớp</a:t>
            </a:r>
            <a:r>
              <a:rPr lang="en-US" sz="2800" dirty="0">
                <a:solidFill>
                  <a:schemeClr val="tx2">
                    <a:lumMod val="10000"/>
                  </a:schemeClr>
                </a:solidFill>
                <a:latin typeface="+mj-lt"/>
              </a:rPr>
              <a:t> chi </a:t>
            </a:r>
            <a:r>
              <a:rPr lang="en-US" sz="2800" dirty="0" err="1">
                <a:solidFill>
                  <a:schemeClr val="tx2">
                    <a:lumMod val="10000"/>
                  </a:schemeClr>
                </a:solidFill>
                <a:latin typeface="+mj-lt"/>
              </a:rPr>
              <a:t>tiết</a:t>
            </a:r>
            <a:endParaRPr lang="en-US" sz="2800" dirty="0">
              <a:solidFill>
                <a:schemeClr val="tx2">
                  <a:lumMod val="10000"/>
                </a:schemeClr>
              </a:solidFill>
              <a:latin typeface="+mj-lt"/>
            </a:endParaRPr>
          </a:p>
        </p:txBody>
      </p:sp>
      <p:sp>
        <p:nvSpPr>
          <p:cNvPr id="7" name="TextBox 6">
            <a:extLst>
              <a:ext uri="{FF2B5EF4-FFF2-40B4-BE49-F238E27FC236}">
                <a16:creationId xmlns:a16="http://schemas.microsoft.com/office/drawing/2014/main" id="{B276F503-5557-418C-BD29-006890F5E0E9}"/>
              </a:ext>
            </a:extLst>
          </p:cNvPr>
          <p:cNvSpPr txBox="1"/>
          <p:nvPr/>
        </p:nvSpPr>
        <p:spPr>
          <a:xfrm>
            <a:off x="3747063" y="4380519"/>
            <a:ext cx="2900153" cy="369332"/>
          </a:xfrm>
          <a:prstGeom prst="rect">
            <a:avLst/>
          </a:prstGeom>
          <a:noFill/>
        </p:spPr>
        <p:txBody>
          <a:bodyPr wrap="none" rtlCol="0">
            <a:spAutoFit/>
          </a:bodyPr>
          <a:lstStyle/>
          <a:p>
            <a:r>
              <a:rPr lang="en-US" sz="1800" dirty="0" err="1">
                <a:solidFill>
                  <a:schemeClr val="tx2">
                    <a:lumMod val="10000"/>
                  </a:schemeClr>
                </a:solidFill>
              </a:rPr>
              <a:t>Biểu</a:t>
            </a:r>
            <a:r>
              <a:rPr lang="en-US" sz="1800" dirty="0">
                <a:solidFill>
                  <a:schemeClr val="tx2">
                    <a:lumMod val="10000"/>
                  </a:schemeClr>
                </a:solidFill>
              </a:rPr>
              <a:t> </a:t>
            </a:r>
            <a:r>
              <a:rPr lang="en-US" sz="1800" dirty="0" err="1">
                <a:solidFill>
                  <a:schemeClr val="tx2">
                    <a:lumMod val="10000"/>
                  </a:schemeClr>
                </a:solidFill>
              </a:rPr>
              <a:t>đồ</a:t>
            </a:r>
            <a:r>
              <a:rPr lang="en-US" sz="1800" dirty="0">
                <a:solidFill>
                  <a:schemeClr val="tx2">
                    <a:lumMod val="10000"/>
                  </a:schemeClr>
                </a:solidFill>
              </a:rPr>
              <a:t> </a:t>
            </a:r>
            <a:r>
              <a:rPr lang="en-US" sz="1800" dirty="0" err="1">
                <a:solidFill>
                  <a:schemeClr val="tx2">
                    <a:lumMod val="10000"/>
                  </a:schemeClr>
                </a:solidFill>
              </a:rPr>
              <a:t>lớp</a:t>
            </a:r>
            <a:r>
              <a:rPr lang="en-US" sz="1800" dirty="0">
                <a:solidFill>
                  <a:schemeClr val="tx2">
                    <a:lumMod val="10000"/>
                  </a:schemeClr>
                </a:solidFill>
              </a:rPr>
              <a:t> </a:t>
            </a:r>
            <a:r>
              <a:rPr lang="en-US" sz="1800" dirty="0" err="1">
                <a:solidFill>
                  <a:schemeClr val="tx2">
                    <a:lumMod val="10000"/>
                  </a:schemeClr>
                </a:solidFill>
              </a:rPr>
              <a:t>trả</a:t>
            </a:r>
            <a:r>
              <a:rPr lang="en-US" sz="1800" dirty="0">
                <a:solidFill>
                  <a:schemeClr val="tx2">
                    <a:lumMod val="10000"/>
                  </a:schemeClr>
                </a:solidFill>
              </a:rPr>
              <a:t> </a:t>
            </a:r>
            <a:r>
              <a:rPr lang="en-US" sz="1800" dirty="0" err="1">
                <a:solidFill>
                  <a:schemeClr val="tx2">
                    <a:lumMod val="10000"/>
                  </a:schemeClr>
                </a:solidFill>
              </a:rPr>
              <a:t>xe</a:t>
            </a:r>
            <a:r>
              <a:rPr lang="en-US" sz="1800" dirty="0">
                <a:solidFill>
                  <a:schemeClr val="tx2">
                    <a:lumMod val="10000"/>
                  </a:schemeClr>
                </a:solidFill>
              </a:rPr>
              <a:t> (Server)</a:t>
            </a:r>
          </a:p>
        </p:txBody>
      </p:sp>
      <p:pic>
        <p:nvPicPr>
          <p:cNvPr id="4" name="Picture 3" descr="Diagram&#10;&#10;Description automatically generated">
            <a:extLst>
              <a:ext uri="{FF2B5EF4-FFF2-40B4-BE49-F238E27FC236}">
                <a16:creationId xmlns:a16="http://schemas.microsoft.com/office/drawing/2014/main" id="{845931D0-66FC-8948-930B-CC928E177FE5}"/>
              </a:ext>
            </a:extLst>
          </p:cNvPr>
          <p:cNvPicPr>
            <a:picLocks noChangeAspect="1"/>
          </p:cNvPicPr>
          <p:nvPr/>
        </p:nvPicPr>
        <p:blipFill rotWithShape="1">
          <a:blip r:embed="rId2"/>
          <a:srcRect l="1616" t="6530" r="11643" b="20363"/>
          <a:stretch/>
        </p:blipFill>
        <p:spPr>
          <a:xfrm>
            <a:off x="2024743" y="776677"/>
            <a:ext cx="6248819" cy="3384777"/>
          </a:xfrm>
          <a:prstGeom prst="rect">
            <a:avLst/>
          </a:prstGeom>
        </p:spPr>
      </p:pic>
    </p:spTree>
    <p:extLst>
      <p:ext uri="{BB962C8B-B14F-4D97-AF65-F5344CB8AC3E}">
        <p14:creationId xmlns:p14="http://schemas.microsoft.com/office/powerpoint/2010/main" val="242971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AC1DE-8BF5-443D-967F-7B8C04639592}"/>
              </a:ext>
            </a:extLst>
          </p:cNvPr>
          <p:cNvSpPr>
            <a:spLocks noGrp="1"/>
          </p:cNvSpPr>
          <p:nvPr>
            <p:ph type="sldNum" idx="4294967295"/>
          </p:nvPr>
        </p:nvSpPr>
        <p:spPr>
          <a:xfrm>
            <a:off x="0" y="4749800"/>
            <a:ext cx="549275" cy="393700"/>
          </a:xfrm>
        </p:spPr>
        <p:txBody>
          <a:bodyPr/>
          <a:lstStyle/>
          <a:p>
            <a:pPr marL="0" lvl="0" indent="0" algn="l" rtl="0">
              <a:spcBef>
                <a:spcPts val="0"/>
              </a:spcBef>
              <a:spcAft>
                <a:spcPts val="0"/>
              </a:spcAft>
              <a:buNone/>
            </a:pPr>
            <a:fld id="{00000000-1234-1234-1234-123412341234}" type="slidenum">
              <a:rPr lang="en" smtClean="0"/>
              <a:t>15</a:t>
            </a:fld>
            <a:endParaRPr lang="en"/>
          </a:p>
        </p:txBody>
      </p:sp>
      <p:sp>
        <p:nvSpPr>
          <p:cNvPr id="4" name="Title 1">
            <a:extLst>
              <a:ext uri="{FF2B5EF4-FFF2-40B4-BE49-F238E27FC236}">
                <a16:creationId xmlns:a16="http://schemas.microsoft.com/office/drawing/2014/main" id="{FEABE34B-428B-47CF-B6E7-DE7264CAC214}"/>
              </a:ext>
            </a:extLst>
          </p:cNvPr>
          <p:cNvSpPr txBox="1">
            <a:spLocks/>
          </p:cNvSpPr>
          <p:nvPr/>
        </p:nvSpPr>
        <p:spPr>
          <a:xfrm>
            <a:off x="350559" y="257934"/>
            <a:ext cx="4367213" cy="690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9pPr>
          </a:lstStyle>
          <a:p>
            <a:r>
              <a:rPr lang="en-US" sz="2800" dirty="0">
                <a:solidFill>
                  <a:schemeClr val="tx2">
                    <a:lumMod val="10000"/>
                  </a:schemeClr>
                </a:solidFill>
                <a:latin typeface="+mj-lt"/>
              </a:rPr>
              <a:t>2. </a:t>
            </a:r>
            <a:r>
              <a:rPr lang="en-US" sz="2800" dirty="0" err="1">
                <a:solidFill>
                  <a:schemeClr val="tx2">
                    <a:lumMod val="10000"/>
                  </a:schemeClr>
                </a:solidFill>
                <a:latin typeface="+mj-lt"/>
              </a:rPr>
              <a:t>Biểu</a:t>
            </a:r>
            <a:r>
              <a:rPr lang="en-US" sz="2800" dirty="0">
                <a:solidFill>
                  <a:schemeClr val="tx2">
                    <a:lumMod val="10000"/>
                  </a:schemeClr>
                </a:solidFill>
                <a:latin typeface="+mj-lt"/>
              </a:rPr>
              <a:t> </a:t>
            </a:r>
            <a:r>
              <a:rPr lang="en-US" sz="2800" dirty="0" err="1">
                <a:solidFill>
                  <a:schemeClr val="tx2">
                    <a:lumMod val="10000"/>
                  </a:schemeClr>
                </a:solidFill>
                <a:latin typeface="+mj-lt"/>
              </a:rPr>
              <a:t>đồ</a:t>
            </a:r>
            <a:r>
              <a:rPr lang="en-US" sz="2800" dirty="0">
                <a:solidFill>
                  <a:schemeClr val="tx2">
                    <a:lumMod val="10000"/>
                  </a:schemeClr>
                </a:solidFill>
                <a:latin typeface="+mj-lt"/>
              </a:rPr>
              <a:t> </a:t>
            </a:r>
            <a:r>
              <a:rPr lang="en-US" sz="2800" dirty="0" err="1">
                <a:solidFill>
                  <a:schemeClr val="tx2">
                    <a:lumMod val="10000"/>
                  </a:schemeClr>
                </a:solidFill>
                <a:latin typeface="+mj-lt"/>
              </a:rPr>
              <a:t>lớp</a:t>
            </a:r>
            <a:r>
              <a:rPr lang="en-US" sz="2800" dirty="0">
                <a:solidFill>
                  <a:schemeClr val="tx2">
                    <a:lumMod val="10000"/>
                  </a:schemeClr>
                </a:solidFill>
                <a:latin typeface="+mj-lt"/>
              </a:rPr>
              <a:t> chi </a:t>
            </a:r>
            <a:r>
              <a:rPr lang="en-US" sz="2800" dirty="0" err="1">
                <a:solidFill>
                  <a:schemeClr val="tx2">
                    <a:lumMod val="10000"/>
                  </a:schemeClr>
                </a:solidFill>
                <a:latin typeface="+mj-lt"/>
              </a:rPr>
              <a:t>tiết</a:t>
            </a:r>
            <a:endParaRPr lang="en-US" sz="2800" dirty="0">
              <a:solidFill>
                <a:schemeClr val="tx2">
                  <a:lumMod val="10000"/>
                </a:schemeClr>
              </a:solidFill>
              <a:latin typeface="+mj-lt"/>
            </a:endParaRPr>
          </a:p>
        </p:txBody>
      </p:sp>
      <p:sp>
        <p:nvSpPr>
          <p:cNvPr id="5" name="TextBox 4">
            <a:extLst>
              <a:ext uri="{FF2B5EF4-FFF2-40B4-BE49-F238E27FC236}">
                <a16:creationId xmlns:a16="http://schemas.microsoft.com/office/drawing/2014/main" id="{1D835E4A-B83F-4E90-8A13-A9C98955E0E4}"/>
              </a:ext>
            </a:extLst>
          </p:cNvPr>
          <p:cNvSpPr txBox="1"/>
          <p:nvPr/>
        </p:nvSpPr>
        <p:spPr>
          <a:xfrm>
            <a:off x="3165821" y="4395266"/>
            <a:ext cx="2977097" cy="369332"/>
          </a:xfrm>
          <a:prstGeom prst="rect">
            <a:avLst/>
          </a:prstGeom>
          <a:noFill/>
        </p:spPr>
        <p:txBody>
          <a:bodyPr wrap="none" rtlCol="0">
            <a:spAutoFit/>
          </a:bodyPr>
          <a:lstStyle/>
          <a:p>
            <a:r>
              <a:rPr lang="en-US" sz="1800" dirty="0" err="1">
                <a:solidFill>
                  <a:schemeClr val="tx2">
                    <a:lumMod val="10000"/>
                  </a:schemeClr>
                </a:solidFill>
              </a:rPr>
              <a:t>Biểu</a:t>
            </a:r>
            <a:r>
              <a:rPr lang="en-US" sz="1800" dirty="0">
                <a:solidFill>
                  <a:schemeClr val="tx2">
                    <a:lumMod val="10000"/>
                  </a:schemeClr>
                </a:solidFill>
              </a:rPr>
              <a:t> </a:t>
            </a:r>
            <a:r>
              <a:rPr lang="en-US" sz="1800" dirty="0" err="1">
                <a:solidFill>
                  <a:schemeClr val="tx2">
                    <a:lumMod val="10000"/>
                  </a:schemeClr>
                </a:solidFill>
              </a:rPr>
              <a:t>đồ</a:t>
            </a:r>
            <a:r>
              <a:rPr lang="en-US" sz="1800" dirty="0">
                <a:solidFill>
                  <a:schemeClr val="tx2">
                    <a:lumMod val="10000"/>
                  </a:schemeClr>
                </a:solidFill>
              </a:rPr>
              <a:t> </a:t>
            </a:r>
            <a:r>
              <a:rPr lang="en-US" sz="1800" dirty="0" err="1">
                <a:solidFill>
                  <a:schemeClr val="tx2">
                    <a:lumMod val="10000"/>
                  </a:schemeClr>
                </a:solidFill>
              </a:rPr>
              <a:t>lớp</a:t>
            </a:r>
            <a:r>
              <a:rPr lang="en-US" sz="1800" dirty="0">
                <a:solidFill>
                  <a:schemeClr val="tx2">
                    <a:lumMod val="10000"/>
                  </a:schemeClr>
                </a:solidFill>
              </a:rPr>
              <a:t> </a:t>
            </a:r>
            <a:r>
              <a:rPr lang="en-US" sz="1800" dirty="0" err="1">
                <a:solidFill>
                  <a:schemeClr val="tx2">
                    <a:lumMod val="10000"/>
                  </a:schemeClr>
                </a:solidFill>
              </a:rPr>
              <a:t>xem</a:t>
            </a:r>
            <a:r>
              <a:rPr lang="en-US" sz="1800" dirty="0">
                <a:solidFill>
                  <a:schemeClr val="tx2">
                    <a:lumMod val="10000"/>
                  </a:schemeClr>
                </a:solidFill>
              </a:rPr>
              <a:t> </a:t>
            </a:r>
            <a:r>
              <a:rPr lang="en-US" sz="1800" dirty="0" err="1">
                <a:solidFill>
                  <a:schemeClr val="tx2">
                    <a:lumMod val="10000"/>
                  </a:schemeClr>
                </a:solidFill>
              </a:rPr>
              <a:t>xe</a:t>
            </a:r>
            <a:r>
              <a:rPr lang="en-US" sz="1800" dirty="0">
                <a:solidFill>
                  <a:schemeClr val="tx2">
                    <a:lumMod val="10000"/>
                  </a:schemeClr>
                </a:solidFill>
              </a:rPr>
              <a:t> (Client)</a:t>
            </a:r>
          </a:p>
        </p:txBody>
      </p:sp>
      <p:pic>
        <p:nvPicPr>
          <p:cNvPr id="6" name="Picture 5">
            <a:extLst>
              <a:ext uri="{FF2B5EF4-FFF2-40B4-BE49-F238E27FC236}">
                <a16:creationId xmlns:a16="http://schemas.microsoft.com/office/drawing/2014/main" id="{342BF508-3DDD-43B5-9891-61F08EC6C225}"/>
              </a:ext>
            </a:extLst>
          </p:cNvPr>
          <p:cNvPicPr>
            <a:picLocks noChangeAspect="1"/>
          </p:cNvPicPr>
          <p:nvPr/>
        </p:nvPicPr>
        <p:blipFill>
          <a:blip r:embed="rId2"/>
          <a:stretch>
            <a:fillRect/>
          </a:stretch>
        </p:blipFill>
        <p:spPr>
          <a:xfrm>
            <a:off x="2148014" y="985306"/>
            <a:ext cx="4847971" cy="3373151"/>
          </a:xfrm>
          <a:prstGeom prst="rect">
            <a:avLst/>
          </a:prstGeom>
        </p:spPr>
      </p:pic>
    </p:spTree>
    <p:extLst>
      <p:ext uri="{BB962C8B-B14F-4D97-AF65-F5344CB8AC3E}">
        <p14:creationId xmlns:p14="http://schemas.microsoft.com/office/powerpoint/2010/main" val="133739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AC1DE-8BF5-443D-967F-7B8C04639592}"/>
              </a:ext>
            </a:extLst>
          </p:cNvPr>
          <p:cNvSpPr>
            <a:spLocks noGrp="1"/>
          </p:cNvSpPr>
          <p:nvPr>
            <p:ph type="sldNum" idx="4294967295"/>
          </p:nvPr>
        </p:nvSpPr>
        <p:spPr>
          <a:xfrm>
            <a:off x="0" y="4749800"/>
            <a:ext cx="549275" cy="393700"/>
          </a:xfrm>
        </p:spPr>
        <p:txBody>
          <a:bodyPr/>
          <a:lstStyle/>
          <a:p>
            <a:pPr marL="0" lvl="0" indent="0" algn="l" rtl="0">
              <a:spcBef>
                <a:spcPts val="0"/>
              </a:spcBef>
              <a:spcAft>
                <a:spcPts val="0"/>
              </a:spcAft>
              <a:buNone/>
            </a:pPr>
            <a:fld id="{00000000-1234-1234-1234-123412341234}" type="slidenum">
              <a:rPr lang="en" smtClean="0"/>
              <a:t>16</a:t>
            </a:fld>
            <a:endParaRPr lang="en"/>
          </a:p>
        </p:txBody>
      </p:sp>
      <p:sp>
        <p:nvSpPr>
          <p:cNvPr id="4" name="Title 1">
            <a:extLst>
              <a:ext uri="{FF2B5EF4-FFF2-40B4-BE49-F238E27FC236}">
                <a16:creationId xmlns:a16="http://schemas.microsoft.com/office/drawing/2014/main" id="{FEABE34B-428B-47CF-B6E7-DE7264CAC214}"/>
              </a:ext>
            </a:extLst>
          </p:cNvPr>
          <p:cNvSpPr txBox="1">
            <a:spLocks/>
          </p:cNvSpPr>
          <p:nvPr/>
        </p:nvSpPr>
        <p:spPr>
          <a:xfrm>
            <a:off x="350559" y="257934"/>
            <a:ext cx="2066071" cy="1113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accent1"/>
              </a:buClr>
              <a:buSzPts val="3600"/>
              <a:buFont typeface="Dosis ExtraLight"/>
              <a:buNone/>
              <a:defRPr sz="3600" b="0" i="0" u="none" strike="noStrike" cap="none">
                <a:solidFill>
                  <a:schemeClr val="accent1"/>
                </a:solidFill>
                <a:latin typeface="Dosis ExtraLight"/>
                <a:ea typeface="Dosis ExtraLight"/>
                <a:cs typeface="Dosis ExtraLight"/>
                <a:sym typeface="Dosis ExtraLight"/>
              </a:defRPr>
            </a:lvl9pPr>
          </a:lstStyle>
          <a:p>
            <a:r>
              <a:rPr lang="en-US" sz="2800" dirty="0">
                <a:solidFill>
                  <a:schemeClr val="tx2">
                    <a:lumMod val="10000"/>
                  </a:schemeClr>
                </a:solidFill>
                <a:latin typeface="+mj-lt"/>
              </a:rPr>
              <a:t>2. </a:t>
            </a:r>
            <a:r>
              <a:rPr lang="en-US" sz="2800" dirty="0" err="1">
                <a:solidFill>
                  <a:schemeClr val="tx2">
                    <a:lumMod val="10000"/>
                  </a:schemeClr>
                </a:solidFill>
                <a:latin typeface="+mj-lt"/>
              </a:rPr>
              <a:t>Biểu</a:t>
            </a:r>
            <a:r>
              <a:rPr lang="en-US" sz="2800" dirty="0">
                <a:solidFill>
                  <a:schemeClr val="tx2">
                    <a:lumMod val="10000"/>
                  </a:schemeClr>
                </a:solidFill>
                <a:latin typeface="+mj-lt"/>
              </a:rPr>
              <a:t> </a:t>
            </a:r>
            <a:r>
              <a:rPr lang="en-US" sz="2800" dirty="0" err="1">
                <a:solidFill>
                  <a:schemeClr val="tx2">
                    <a:lumMod val="10000"/>
                  </a:schemeClr>
                </a:solidFill>
                <a:latin typeface="+mj-lt"/>
              </a:rPr>
              <a:t>đồ</a:t>
            </a:r>
            <a:r>
              <a:rPr lang="en-US" sz="2800" dirty="0">
                <a:solidFill>
                  <a:schemeClr val="tx2">
                    <a:lumMod val="10000"/>
                  </a:schemeClr>
                </a:solidFill>
                <a:latin typeface="+mj-lt"/>
              </a:rPr>
              <a:t> </a:t>
            </a:r>
            <a:r>
              <a:rPr lang="en-US" sz="2800" dirty="0" err="1">
                <a:solidFill>
                  <a:schemeClr val="tx2">
                    <a:lumMod val="10000"/>
                  </a:schemeClr>
                </a:solidFill>
                <a:latin typeface="+mj-lt"/>
              </a:rPr>
              <a:t>lớp</a:t>
            </a:r>
            <a:r>
              <a:rPr lang="en-US" sz="2800" dirty="0">
                <a:solidFill>
                  <a:schemeClr val="tx2">
                    <a:lumMod val="10000"/>
                  </a:schemeClr>
                </a:solidFill>
                <a:latin typeface="+mj-lt"/>
              </a:rPr>
              <a:t> chi </a:t>
            </a:r>
            <a:r>
              <a:rPr lang="en-US" sz="2800" dirty="0" err="1">
                <a:solidFill>
                  <a:schemeClr val="tx2">
                    <a:lumMod val="10000"/>
                  </a:schemeClr>
                </a:solidFill>
                <a:latin typeface="+mj-lt"/>
              </a:rPr>
              <a:t>tiết</a:t>
            </a:r>
            <a:endParaRPr lang="en-US" sz="2800" dirty="0">
              <a:solidFill>
                <a:schemeClr val="tx2">
                  <a:lumMod val="10000"/>
                </a:schemeClr>
              </a:solidFill>
              <a:latin typeface="+mj-lt"/>
            </a:endParaRPr>
          </a:p>
        </p:txBody>
      </p:sp>
      <p:sp>
        <p:nvSpPr>
          <p:cNvPr id="5" name="TextBox 4">
            <a:extLst>
              <a:ext uri="{FF2B5EF4-FFF2-40B4-BE49-F238E27FC236}">
                <a16:creationId xmlns:a16="http://schemas.microsoft.com/office/drawing/2014/main" id="{1D835E4A-B83F-4E90-8A13-A9C98955E0E4}"/>
              </a:ext>
            </a:extLst>
          </p:cNvPr>
          <p:cNvSpPr txBox="1"/>
          <p:nvPr/>
        </p:nvSpPr>
        <p:spPr>
          <a:xfrm>
            <a:off x="3595029" y="4637202"/>
            <a:ext cx="3066865" cy="369332"/>
          </a:xfrm>
          <a:prstGeom prst="rect">
            <a:avLst/>
          </a:prstGeom>
          <a:noFill/>
        </p:spPr>
        <p:txBody>
          <a:bodyPr wrap="none" rtlCol="0">
            <a:spAutoFit/>
          </a:bodyPr>
          <a:lstStyle/>
          <a:p>
            <a:r>
              <a:rPr lang="en-US" sz="1800" dirty="0" err="1">
                <a:solidFill>
                  <a:schemeClr val="tx2">
                    <a:lumMod val="10000"/>
                  </a:schemeClr>
                </a:solidFill>
              </a:rPr>
              <a:t>Biểu</a:t>
            </a:r>
            <a:r>
              <a:rPr lang="en-US" sz="1800" dirty="0">
                <a:solidFill>
                  <a:schemeClr val="tx2">
                    <a:lumMod val="10000"/>
                  </a:schemeClr>
                </a:solidFill>
              </a:rPr>
              <a:t> </a:t>
            </a:r>
            <a:r>
              <a:rPr lang="en-US" sz="1800" dirty="0" err="1">
                <a:solidFill>
                  <a:schemeClr val="tx2">
                    <a:lumMod val="10000"/>
                  </a:schemeClr>
                </a:solidFill>
              </a:rPr>
              <a:t>đồ</a:t>
            </a:r>
            <a:r>
              <a:rPr lang="en-US" sz="1800" dirty="0">
                <a:solidFill>
                  <a:schemeClr val="tx2">
                    <a:lumMod val="10000"/>
                  </a:schemeClr>
                </a:solidFill>
              </a:rPr>
              <a:t> </a:t>
            </a:r>
            <a:r>
              <a:rPr lang="en-US" sz="1800" dirty="0" err="1">
                <a:solidFill>
                  <a:schemeClr val="tx2">
                    <a:lumMod val="10000"/>
                  </a:schemeClr>
                </a:solidFill>
              </a:rPr>
              <a:t>lớp</a:t>
            </a:r>
            <a:r>
              <a:rPr lang="en-US" sz="1800" dirty="0">
                <a:solidFill>
                  <a:schemeClr val="tx2">
                    <a:lumMod val="10000"/>
                  </a:schemeClr>
                </a:solidFill>
              </a:rPr>
              <a:t> </a:t>
            </a:r>
            <a:r>
              <a:rPr lang="en-US" sz="1800" dirty="0" err="1">
                <a:solidFill>
                  <a:schemeClr val="tx2">
                    <a:lumMod val="10000"/>
                  </a:schemeClr>
                </a:solidFill>
              </a:rPr>
              <a:t>xem</a:t>
            </a:r>
            <a:r>
              <a:rPr lang="en-US" sz="1800" dirty="0">
                <a:solidFill>
                  <a:schemeClr val="tx2">
                    <a:lumMod val="10000"/>
                  </a:schemeClr>
                </a:solidFill>
              </a:rPr>
              <a:t> </a:t>
            </a:r>
            <a:r>
              <a:rPr lang="en-US" sz="1800" dirty="0" err="1">
                <a:solidFill>
                  <a:schemeClr val="tx2">
                    <a:lumMod val="10000"/>
                  </a:schemeClr>
                </a:solidFill>
              </a:rPr>
              <a:t>xe</a:t>
            </a:r>
            <a:r>
              <a:rPr lang="en-US" sz="1800" dirty="0">
                <a:solidFill>
                  <a:schemeClr val="tx2">
                    <a:lumMod val="10000"/>
                  </a:schemeClr>
                </a:solidFill>
              </a:rPr>
              <a:t> (Server)</a:t>
            </a:r>
          </a:p>
        </p:txBody>
      </p:sp>
      <p:pic>
        <p:nvPicPr>
          <p:cNvPr id="9" name="Picture 8" descr="Diagram&#10;&#10;Description automatically generated">
            <a:extLst>
              <a:ext uri="{FF2B5EF4-FFF2-40B4-BE49-F238E27FC236}">
                <a16:creationId xmlns:a16="http://schemas.microsoft.com/office/drawing/2014/main" id="{9EC26030-D381-C946-929F-AD6CEB5E38BC}"/>
              </a:ext>
            </a:extLst>
          </p:cNvPr>
          <p:cNvPicPr>
            <a:picLocks noChangeAspect="1"/>
          </p:cNvPicPr>
          <p:nvPr/>
        </p:nvPicPr>
        <p:blipFill rotWithShape="1">
          <a:blip r:embed="rId2"/>
          <a:srcRect l="7236" t="6350" r="9745" b="14377"/>
          <a:stretch/>
        </p:blipFill>
        <p:spPr>
          <a:xfrm>
            <a:off x="2407957" y="438537"/>
            <a:ext cx="6484775" cy="4077479"/>
          </a:xfrm>
          <a:prstGeom prst="rect">
            <a:avLst/>
          </a:prstGeom>
        </p:spPr>
      </p:pic>
    </p:spTree>
    <p:extLst>
      <p:ext uri="{BB962C8B-B14F-4D97-AF65-F5344CB8AC3E}">
        <p14:creationId xmlns:p14="http://schemas.microsoft.com/office/powerpoint/2010/main" val="3643277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ctrTitle"/>
          </p:nvPr>
        </p:nvSpPr>
        <p:spPr>
          <a:xfrm>
            <a:off x="4918074" y="1991850"/>
            <a:ext cx="4333501"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10000"/>
                  </a:schemeClr>
                </a:solidFill>
                <a:latin typeface="+mj-lt"/>
              </a:rPr>
              <a:t>4.</a:t>
            </a:r>
            <a:br>
              <a:rPr lang="en" dirty="0">
                <a:solidFill>
                  <a:schemeClr val="tx2">
                    <a:lumMod val="10000"/>
                  </a:schemeClr>
                </a:solidFill>
                <a:latin typeface="+mj-lt"/>
              </a:rPr>
            </a:br>
            <a:r>
              <a:rPr lang="en" dirty="0">
                <a:solidFill>
                  <a:schemeClr val="tx2">
                    <a:lumMod val="10000"/>
                  </a:schemeClr>
                </a:solidFill>
                <a:latin typeface="+mj-lt"/>
              </a:rPr>
              <a:t>Design considerations</a:t>
            </a:r>
            <a:endParaRPr dirty="0">
              <a:solidFill>
                <a:schemeClr val="tx2">
                  <a:lumMod val="10000"/>
                </a:schemeClr>
              </a:solidFill>
              <a:latin typeface="+mj-lt"/>
            </a:endParaRPr>
          </a:p>
        </p:txBody>
      </p:sp>
      <p:pic>
        <p:nvPicPr>
          <p:cNvPr id="126" name="Google Shape;126;p16"/>
          <p:cNvPicPr preferRelativeResize="0"/>
          <p:nvPr/>
        </p:nvPicPr>
        <p:blipFill rotWithShape="1">
          <a:blip r:embed="rId3">
            <a:alphaModFix/>
          </a:blip>
          <a:srcRect l="8436" r="8444"/>
          <a:stretch/>
        </p:blipFill>
        <p:spPr>
          <a:xfrm>
            <a:off x="2125100" y="448629"/>
            <a:ext cx="2708355" cy="3258307"/>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extLst>
      <p:ext uri="{BB962C8B-B14F-4D97-AF65-F5344CB8AC3E}">
        <p14:creationId xmlns:p14="http://schemas.microsoft.com/office/powerpoint/2010/main" val="778519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134399-FFA7-44D2-B327-35B05D796DFD}"/>
              </a:ext>
            </a:extLst>
          </p:cNvPr>
          <p:cNvSpPr>
            <a:spLocks noGrp="1"/>
          </p:cNvSpPr>
          <p:nvPr>
            <p:ph type="title"/>
          </p:nvPr>
        </p:nvSpPr>
        <p:spPr/>
        <p:txBody>
          <a:bodyPr/>
          <a:lstStyle/>
          <a:p>
            <a:r>
              <a:rPr lang="en-US" dirty="0">
                <a:solidFill>
                  <a:schemeClr val="tx2">
                    <a:lumMod val="10000"/>
                  </a:schemeClr>
                </a:solidFill>
                <a:latin typeface="+mn-lt"/>
              </a:rPr>
              <a:t>Singleton pattern</a:t>
            </a:r>
          </a:p>
        </p:txBody>
      </p:sp>
      <p:sp>
        <p:nvSpPr>
          <p:cNvPr id="5" name="Text Placeholder 4">
            <a:extLst>
              <a:ext uri="{FF2B5EF4-FFF2-40B4-BE49-F238E27FC236}">
                <a16:creationId xmlns:a16="http://schemas.microsoft.com/office/drawing/2014/main" id="{CF9C34D2-28F8-483D-82A4-531C0D5766B1}"/>
              </a:ext>
            </a:extLst>
          </p:cNvPr>
          <p:cNvSpPr>
            <a:spLocks noGrp="1"/>
          </p:cNvSpPr>
          <p:nvPr>
            <p:ph type="body" idx="1"/>
          </p:nvPr>
        </p:nvSpPr>
        <p:spPr/>
        <p:txBody>
          <a:bodyPr/>
          <a:lstStyle/>
          <a:p>
            <a:r>
              <a:rPr lang="en-US" sz="1400" dirty="0">
                <a:latin typeface="+mn-lt"/>
              </a:rPr>
              <a:t>Singleton pattern </a:t>
            </a:r>
            <a:r>
              <a:rPr lang="en-US" sz="1400" dirty="0" err="1">
                <a:latin typeface="+mn-lt"/>
              </a:rPr>
              <a:t>là</a:t>
            </a:r>
            <a:r>
              <a:rPr lang="en-US" sz="1400" dirty="0">
                <a:latin typeface="+mn-lt"/>
              </a:rPr>
              <a:t> pattern </a:t>
            </a:r>
            <a:r>
              <a:rPr lang="en-US" sz="1400" dirty="0" err="1">
                <a:latin typeface="+mn-lt"/>
              </a:rPr>
              <a:t>thỏa</a:t>
            </a:r>
            <a:r>
              <a:rPr lang="en-US" sz="1400" dirty="0">
                <a:latin typeface="+mn-lt"/>
              </a:rPr>
              <a:t> </a:t>
            </a:r>
            <a:r>
              <a:rPr lang="en-US" sz="1400" dirty="0" err="1">
                <a:latin typeface="+mn-lt"/>
              </a:rPr>
              <a:t>mãn</a:t>
            </a:r>
            <a:r>
              <a:rPr lang="en-US" sz="1400" dirty="0">
                <a:latin typeface="+mn-lt"/>
              </a:rPr>
              <a:t> 2 </a:t>
            </a:r>
            <a:r>
              <a:rPr lang="en-US" sz="1400" dirty="0" err="1">
                <a:latin typeface="+mn-lt"/>
              </a:rPr>
              <a:t>điều</a:t>
            </a:r>
            <a:r>
              <a:rPr lang="en-US" sz="1400" dirty="0">
                <a:latin typeface="+mn-lt"/>
              </a:rPr>
              <a:t> </a:t>
            </a:r>
            <a:r>
              <a:rPr lang="en-US" sz="1400" dirty="0" err="1">
                <a:latin typeface="+mn-lt"/>
              </a:rPr>
              <a:t>kiện</a:t>
            </a:r>
            <a:endParaRPr lang="en-US" sz="1400" dirty="0">
              <a:latin typeface="+mn-lt"/>
            </a:endParaRPr>
          </a:p>
          <a:p>
            <a:r>
              <a:rPr lang="en-US" sz="1400" dirty="0">
                <a:latin typeface="+mn-lt"/>
              </a:rPr>
              <a:t>- </a:t>
            </a:r>
            <a:r>
              <a:rPr lang="en-US" sz="1400" dirty="0" err="1">
                <a:latin typeface="+mn-lt"/>
              </a:rPr>
              <a:t>Giới</a:t>
            </a:r>
            <a:r>
              <a:rPr lang="en-US" sz="1400" dirty="0">
                <a:latin typeface="+mn-lt"/>
              </a:rPr>
              <a:t> </a:t>
            </a:r>
            <a:r>
              <a:rPr lang="en-US" sz="1400" dirty="0" err="1">
                <a:latin typeface="+mn-lt"/>
              </a:rPr>
              <a:t>hạn</a:t>
            </a:r>
            <a:r>
              <a:rPr lang="en-US" sz="1400" dirty="0">
                <a:latin typeface="+mn-lt"/>
              </a:rPr>
              <a:t> </a:t>
            </a:r>
            <a:r>
              <a:rPr lang="en-US" sz="1400" dirty="0" err="1">
                <a:latin typeface="+mn-lt"/>
              </a:rPr>
              <a:t>chỉ</a:t>
            </a:r>
            <a:r>
              <a:rPr lang="en-US" sz="1400" dirty="0">
                <a:latin typeface="+mn-lt"/>
              </a:rPr>
              <a:t> </a:t>
            </a:r>
            <a:r>
              <a:rPr lang="en-US" sz="1400" dirty="0" err="1">
                <a:latin typeface="+mn-lt"/>
              </a:rPr>
              <a:t>có</a:t>
            </a:r>
            <a:r>
              <a:rPr lang="en-US" sz="1400" dirty="0">
                <a:latin typeface="+mn-lt"/>
              </a:rPr>
              <a:t> </a:t>
            </a:r>
            <a:r>
              <a:rPr lang="en-US" sz="1400" dirty="0" err="1">
                <a:latin typeface="+mn-lt"/>
              </a:rPr>
              <a:t>duy</a:t>
            </a:r>
            <a:r>
              <a:rPr lang="en-US" sz="1400" dirty="0">
                <a:latin typeface="+mn-lt"/>
              </a:rPr>
              <a:t> </a:t>
            </a:r>
            <a:r>
              <a:rPr lang="en-US" sz="1400" dirty="0" err="1">
                <a:latin typeface="+mn-lt"/>
              </a:rPr>
              <a:t>nhất</a:t>
            </a:r>
            <a:r>
              <a:rPr lang="en-US" sz="1400" dirty="0">
                <a:latin typeface="+mn-lt"/>
              </a:rPr>
              <a:t> 1 instance </a:t>
            </a:r>
            <a:r>
              <a:rPr lang="en-US" sz="1400" dirty="0" err="1">
                <a:latin typeface="+mn-lt"/>
              </a:rPr>
              <a:t>của</a:t>
            </a:r>
            <a:r>
              <a:rPr lang="en-US" sz="1400" dirty="0">
                <a:latin typeface="+mn-lt"/>
              </a:rPr>
              <a:t> class </a:t>
            </a:r>
            <a:r>
              <a:rPr lang="en-US" sz="1400" dirty="0" err="1">
                <a:latin typeface="+mn-lt"/>
              </a:rPr>
              <a:t>đó</a:t>
            </a:r>
            <a:r>
              <a:rPr lang="en-US" sz="1400" dirty="0">
                <a:latin typeface="+mn-lt"/>
              </a:rPr>
              <a:t> </a:t>
            </a:r>
            <a:r>
              <a:rPr lang="en-US" sz="1400" dirty="0" err="1">
                <a:latin typeface="+mn-lt"/>
              </a:rPr>
              <a:t>tồn</a:t>
            </a:r>
            <a:r>
              <a:rPr lang="en-US" sz="1400" dirty="0">
                <a:latin typeface="+mn-lt"/>
              </a:rPr>
              <a:t> </a:t>
            </a:r>
            <a:r>
              <a:rPr lang="en-US" sz="1400" dirty="0" err="1">
                <a:latin typeface="+mn-lt"/>
              </a:rPr>
              <a:t>tại</a:t>
            </a:r>
            <a:r>
              <a:rPr lang="en-US" sz="1400" dirty="0">
                <a:latin typeface="+mn-lt"/>
              </a:rPr>
              <a:t> ở </a:t>
            </a:r>
            <a:r>
              <a:rPr lang="en-US" sz="1400" dirty="0" err="1">
                <a:latin typeface="+mn-lt"/>
              </a:rPr>
              <a:t>bất</a:t>
            </a:r>
            <a:r>
              <a:rPr lang="en-US" sz="1400" dirty="0">
                <a:latin typeface="+mn-lt"/>
              </a:rPr>
              <a:t> </a:t>
            </a:r>
            <a:r>
              <a:rPr lang="en-US" sz="1400" dirty="0" err="1">
                <a:latin typeface="+mn-lt"/>
              </a:rPr>
              <a:t>kỳ</a:t>
            </a:r>
            <a:r>
              <a:rPr lang="en-US" sz="1400" dirty="0">
                <a:latin typeface="+mn-lt"/>
              </a:rPr>
              <a:t> </a:t>
            </a:r>
            <a:r>
              <a:rPr lang="en-US" sz="1400" dirty="0" err="1">
                <a:latin typeface="+mn-lt"/>
              </a:rPr>
              <a:t>thời</a:t>
            </a:r>
            <a:r>
              <a:rPr lang="en-US" sz="1400" dirty="0">
                <a:latin typeface="+mn-lt"/>
              </a:rPr>
              <a:t> </a:t>
            </a:r>
            <a:r>
              <a:rPr lang="en-US" sz="1400" dirty="0" err="1">
                <a:latin typeface="+mn-lt"/>
              </a:rPr>
              <a:t>điểm</a:t>
            </a:r>
            <a:r>
              <a:rPr lang="en-US" sz="1400" dirty="0">
                <a:latin typeface="+mn-lt"/>
              </a:rPr>
              <a:t> </a:t>
            </a:r>
            <a:r>
              <a:rPr lang="en-US" sz="1400" dirty="0" err="1">
                <a:latin typeface="+mn-lt"/>
              </a:rPr>
              <a:t>nào</a:t>
            </a:r>
            <a:r>
              <a:rPr lang="en-US" sz="1400" dirty="0">
                <a:latin typeface="+mn-lt"/>
              </a:rPr>
              <a:t> class </a:t>
            </a:r>
            <a:r>
              <a:rPr lang="en-US" sz="1400" dirty="0" err="1">
                <a:latin typeface="+mn-lt"/>
              </a:rPr>
              <a:t>đó</a:t>
            </a:r>
            <a:r>
              <a:rPr lang="en-US" sz="1400" dirty="0">
                <a:latin typeface="+mn-lt"/>
              </a:rPr>
              <a:t> </a:t>
            </a:r>
            <a:r>
              <a:rPr lang="en-US" sz="1400" dirty="0" err="1">
                <a:latin typeface="+mn-lt"/>
              </a:rPr>
              <a:t>được</a:t>
            </a:r>
            <a:r>
              <a:rPr lang="en-US" sz="1400" dirty="0">
                <a:latin typeface="+mn-lt"/>
              </a:rPr>
              <a:t> request</a:t>
            </a:r>
          </a:p>
          <a:p>
            <a:r>
              <a:rPr lang="en-US" sz="1400" dirty="0">
                <a:latin typeface="+mn-lt"/>
              </a:rPr>
              <a:t>- Cho </a:t>
            </a:r>
            <a:r>
              <a:rPr lang="en-US" sz="1400" dirty="0" err="1">
                <a:latin typeface="+mn-lt"/>
              </a:rPr>
              <a:t>phép</a:t>
            </a:r>
            <a:r>
              <a:rPr lang="en-US" sz="1400" dirty="0">
                <a:latin typeface="+mn-lt"/>
              </a:rPr>
              <a:t> </a:t>
            </a:r>
            <a:r>
              <a:rPr lang="en-US" sz="1400" dirty="0" err="1">
                <a:latin typeface="+mn-lt"/>
              </a:rPr>
              <a:t>truy</a:t>
            </a:r>
            <a:r>
              <a:rPr lang="en-US" sz="1400" dirty="0">
                <a:latin typeface="+mn-lt"/>
              </a:rPr>
              <a:t> </a:t>
            </a:r>
            <a:r>
              <a:rPr lang="en-US" sz="1400" dirty="0" err="1">
                <a:latin typeface="+mn-lt"/>
              </a:rPr>
              <a:t>cập</a:t>
            </a:r>
            <a:r>
              <a:rPr lang="en-US" sz="1400" dirty="0">
                <a:latin typeface="+mn-lt"/>
              </a:rPr>
              <a:t> global</a:t>
            </a:r>
          </a:p>
          <a:p>
            <a:endParaRPr lang="en-US" dirty="0"/>
          </a:p>
        </p:txBody>
      </p:sp>
      <p:sp>
        <p:nvSpPr>
          <p:cNvPr id="6" name="Text Placeholder 5">
            <a:extLst>
              <a:ext uri="{FF2B5EF4-FFF2-40B4-BE49-F238E27FC236}">
                <a16:creationId xmlns:a16="http://schemas.microsoft.com/office/drawing/2014/main" id="{0DCC4BFD-312C-4C76-970E-2B1B213A7FE2}"/>
              </a:ext>
            </a:extLst>
          </p:cNvPr>
          <p:cNvSpPr>
            <a:spLocks noGrp="1"/>
          </p:cNvSpPr>
          <p:nvPr>
            <p:ph type="body" idx="2"/>
          </p:nvPr>
        </p:nvSpPr>
        <p:spPr>
          <a:xfrm>
            <a:off x="6325498" y="1725900"/>
            <a:ext cx="2764714" cy="3024000"/>
          </a:xfrm>
        </p:spPr>
        <p:txBody>
          <a:bodyPr/>
          <a:lstStyle/>
          <a:p>
            <a:r>
              <a:rPr lang="en-US" sz="1400" dirty="0" err="1">
                <a:latin typeface="+mn-lt"/>
              </a:rPr>
              <a:t>Các</a:t>
            </a:r>
            <a:r>
              <a:rPr lang="en-US" sz="1400" dirty="0">
                <a:latin typeface="+mn-lt"/>
              </a:rPr>
              <a:t> class </a:t>
            </a:r>
            <a:r>
              <a:rPr lang="en-US" sz="1400" dirty="0" err="1">
                <a:latin typeface="+mn-lt"/>
              </a:rPr>
              <a:t>được</a:t>
            </a:r>
            <a:r>
              <a:rPr lang="en-US" sz="1400" dirty="0">
                <a:latin typeface="+mn-lt"/>
              </a:rPr>
              <a:t> </a:t>
            </a:r>
            <a:r>
              <a:rPr lang="en-US" sz="1400" dirty="0" err="1">
                <a:latin typeface="+mn-lt"/>
              </a:rPr>
              <a:t>áp</a:t>
            </a:r>
            <a:r>
              <a:rPr lang="en-US" sz="1400" dirty="0">
                <a:latin typeface="+mn-lt"/>
              </a:rPr>
              <a:t> </a:t>
            </a:r>
            <a:r>
              <a:rPr lang="en-US" sz="1400" dirty="0" err="1">
                <a:latin typeface="+mn-lt"/>
              </a:rPr>
              <a:t>dụng</a:t>
            </a:r>
            <a:r>
              <a:rPr lang="en-US" sz="1400" dirty="0">
                <a:latin typeface="+mn-lt"/>
              </a:rPr>
              <a:t> singleton pattern</a:t>
            </a:r>
          </a:p>
          <a:p>
            <a:r>
              <a:rPr lang="en-US" sz="1400" dirty="0" err="1">
                <a:latin typeface="+mn-lt"/>
              </a:rPr>
              <a:t>ApplicationDbContext</a:t>
            </a:r>
            <a:endParaRPr lang="en-US" sz="1400" dirty="0">
              <a:latin typeface="+mn-lt"/>
            </a:endParaRPr>
          </a:p>
          <a:p>
            <a:r>
              <a:rPr lang="en-US" sz="1400" dirty="0">
                <a:latin typeface="+mn-lt"/>
              </a:rPr>
              <a:t>Mapper</a:t>
            </a:r>
          </a:p>
          <a:p>
            <a:endParaRPr lang="en-US" dirty="0"/>
          </a:p>
        </p:txBody>
      </p:sp>
    </p:spTree>
    <p:extLst>
      <p:ext uri="{BB962C8B-B14F-4D97-AF65-F5344CB8AC3E}">
        <p14:creationId xmlns:p14="http://schemas.microsoft.com/office/powerpoint/2010/main" val="105255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6B04B9-6535-44E9-AEDE-AEB7F491440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19</a:t>
            </a:fld>
            <a:endParaRPr lang="en"/>
          </a:p>
        </p:txBody>
      </p:sp>
      <p:pic>
        <p:nvPicPr>
          <p:cNvPr id="6" name="Picture 5">
            <a:extLst>
              <a:ext uri="{FF2B5EF4-FFF2-40B4-BE49-F238E27FC236}">
                <a16:creationId xmlns:a16="http://schemas.microsoft.com/office/drawing/2014/main" id="{6B6B7C42-BE90-4E7D-A5AA-BFF14B61D5F3}"/>
              </a:ext>
            </a:extLst>
          </p:cNvPr>
          <p:cNvPicPr>
            <a:picLocks noChangeAspect="1"/>
          </p:cNvPicPr>
          <p:nvPr/>
        </p:nvPicPr>
        <p:blipFill>
          <a:blip r:embed="rId2"/>
          <a:stretch>
            <a:fillRect/>
          </a:stretch>
        </p:blipFill>
        <p:spPr>
          <a:xfrm>
            <a:off x="4076305" y="339737"/>
            <a:ext cx="4671478" cy="4688102"/>
          </a:xfrm>
          <a:prstGeom prst="rect">
            <a:avLst/>
          </a:prstGeom>
        </p:spPr>
      </p:pic>
    </p:spTree>
    <p:extLst>
      <p:ext uri="{BB962C8B-B14F-4D97-AF65-F5344CB8AC3E}">
        <p14:creationId xmlns:p14="http://schemas.microsoft.com/office/powerpoint/2010/main" val="386841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3821999" y="577800"/>
            <a:ext cx="5091479"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chemeClr val="tx2">
                    <a:lumMod val="10000"/>
                  </a:schemeClr>
                </a:solidFill>
                <a:latin typeface="+mj-lt"/>
              </a:rPr>
              <a:t>GVHD: TS. Nguyễn Thị Thu Trang</a:t>
            </a:r>
            <a:endParaRPr sz="2400" dirty="0">
              <a:solidFill>
                <a:schemeClr val="tx2">
                  <a:lumMod val="10000"/>
                </a:schemeClr>
              </a:solidFill>
              <a:latin typeface="+mj-lt"/>
            </a:endParaRPr>
          </a:p>
        </p:txBody>
      </p:sp>
      <p:sp>
        <p:nvSpPr>
          <p:cNvPr id="116" name="Google Shape;116;p15"/>
          <p:cNvSpPr txBox="1">
            <a:spLocks noGrp="1"/>
          </p:cNvSpPr>
          <p:nvPr>
            <p:ph type="body" idx="1"/>
          </p:nvPr>
        </p:nvSpPr>
        <p:spPr>
          <a:xfrm>
            <a:off x="3821999" y="1268700"/>
            <a:ext cx="5091479" cy="2364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err="1">
                <a:solidFill>
                  <a:srgbClr val="484F56"/>
                </a:solidFill>
                <a:latin typeface="+mn-lt"/>
              </a:rPr>
              <a:t>Nhóm</a:t>
            </a:r>
            <a:r>
              <a:rPr lang="en-US" dirty="0">
                <a:solidFill>
                  <a:srgbClr val="484F56"/>
                </a:solidFill>
                <a:latin typeface="+mn-lt"/>
              </a:rPr>
              <a:t> : 04</a:t>
            </a:r>
          </a:p>
          <a:p>
            <a:pPr marL="0" lvl="0" indent="0" algn="l" rtl="0">
              <a:spcBef>
                <a:spcPts val="600"/>
              </a:spcBef>
              <a:spcAft>
                <a:spcPts val="0"/>
              </a:spcAft>
              <a:buClr>
                <a:schemeClr val="dk1"/>
              </a:buClr>
              <a:buSzPts val="1100"/>
              <a:buFont typeface="Arial"/>
              <a:buNone/>
            </a:pPr>
            <a:r>
              <a:rPr lang="en-US" dirty="0" err="1">
                <a:solidFill>
                  <a:srgbClr val="484F56"/>
                </a:solidFill>
                <a:latin typeface="+mn-lt"/>
              </a:rPr>
              <a:t>Thành</a:t>
            </a:r>
            <a:r>
              <a:rPr lang="en-US" dirty="0">
                <a:solidFill>
                  <a:srgbClr val="484F56"/>
                </a:solidFill>
                <a:latin typeface="+mn-lt"/>
              </a:rPr>
              <a:t> </a:t>
            </a:r>
            <a:r>
              <a:rPr lang="en-US" dirty="0" err="1">
                <a:solidFill>
                  <a:srgbClr val="484F56"/>
                </a:solidFill>
                <a:latin typeface="+mn-lt"/>
              </a:rPr>
              <a:t>viên</a:t>
            </a:r>
            <a:r>
              <a:rPr lang="en-US" dirty="0">
                <a:solidFill>
                  <a:srgbClr val="484F56"/>
                </a:solidFill>
                <a:latin typeface="+mn-lt"/>
              </a:rPr>
              <a:t> : </a:t>
            </a:r>
          </a:p>
          <a:p>
            <a:pPr marL="0" lvl="0" indent="0" algn="l" rtl="0">
              <a:spcBef>
                <a:spcPts val="600"/>
              </a:spcBef>
              <a:spcAft>
                <a:spcPts val="0"/>
              </a:spcAft>
              <a:buClr>
                <a:schemeClr val="dk1"/>
              </a:buClr>
              <a:buSzPts val="1100"/>
              <a:buFont typeface="Arial"/>
              <a:buNone/>
            </a:pPr>
            <a:r>
              <a:rPr lang="en-US" dirty="0">
                <a:solidFill>
                  <a:srgbClr val="484F56"/>
                </a:solidFill>
                <a:latin typeface="+mn-lt"/>
              </a:rPr>
              <a:t>	</a:t>
            </a:r>
            <a:r>
              <a:rPr lang="en-US" dirty="0" err="1">
                <a:solidFill>
                  <a:srgbClr val="484F56"/>
                </a:solidFill>
                <a:latin typeface="+mn-lt"/>
              </a:rPr>
              <a:t>Hoàng</a:t>
            </a:r>
            <a:r>
              <a:rPr lang="en-US" dirty="0">
                <a:solidFill>
                  <a:srgbClr val="484F56"/>
                </a:solidFill>
                <a:latin typeface="+mn-lt"/>
              </a:rPr>
              <a:t> </a:t>
            </a:r>
            <a:r>
              <a:rPr lang="en-US" dirty="0" err="1">
                <a:solidFill>
                  <a:srgbClr val="484F56"/>
                </a:solidFill>
                <a:latin typeface="+mn-lt"/>
              </a:rPr>
              <a:t>Văn</a:t>
            </a:r>
            <a:r>
              <a:rPr lang="en-US" dirty="0">
                <a:solidFill>
                  <a:srgbClr val="484F56"/>
                </a:solidFill>
                <a:latin typeface="+mn-lt"/>
              </a:rPr>
              <a:t> </a:t>
            </a:r>
            <a:r>
              <a:rPr lang="en-US" dirty="0" err="1">
                <a:solidFill>
                  <a:srgbClr val="484F56"/>
                </a:solidFill>
                <a:latin typeface="+mn-lt"/>
              </a:rPr>
              <a:t>Đạt</a:t>
            </a:r>
            <a:r>
              <a:rPr lang="en-US" dirty="0">
                <a:solidFill>
                  <a:srgbClr val="484F56"/>
                </a:solidFill>
                <a:latin typeface="+mn-lt"/>
              </a:rPr>
              <a:t> 		20173002</a:t>
            </a:r>
          </a:p>
          <a:p>
            <a:pPr marL="0" lvl="0" indent="0" algn="l" rtl="0">
              <a:spcBef>
                <a:spcPts val="600"/>
              </a:spcBef>
              <a:spcAft>
                <a:spcPts val="0"/>
              </a:spcAft>
              <a:buClr>
                <a:schemeClr val="dk1"/>
              </a:buClr>
              <a:buSzPts val="1100"/>
              <a:buFont typeface="Arial"/>
              <a:buNone/>
            </a:pPr>
            <a:r>
              <a:rPr lang="en-US" dirty="0">
                <a:solidFill>
                  <a:srgbClr val="484F56"/>
                </a:solidFill>
                <a:latin typeface="+mn-lt"/>
              </a:rPr>
              <a:t>	</a:t>
            </a:r>
            <a:r>
              <a:rPr lang="en-US" dirty="0" err="1">
                <a:solidFill>
                  <a:srgbClr val="484F56"/>
                </a:solidFill>
                <a:latin typeface="+mn-lt"/>
              </a:rPr>
              <a:t>Nguyễn</a:t>
            </a:r>
            <a:r>
              <a:rPr lang="en-US" dirty="0">
                <a:solidFill>
                  <a:srgbClr val="484F56"/>
                </a:solidFill>
                <a:latin typeface="+mn-lt"/>
              </a:rPr>
              <a:t> </a:t>
            </a:r>
            <a:r>
              <a:rPr lang="en-US" dirty="0" err="1">
                <a:solidFill>
                  <a:srgbClr val="484F56"/>
                </a:solidFill>
                <a:latin typeface="+mn-lt"/>
              </a:rPr>
              <a:t>Trương</a:t>
            </a:r>
            <a:r>
              <a:rPr lang="en-US" dirty="0">
                <a:solidFill>
                  <a:srgbClr val="484F56"/>
                </a:solidFill>
                <a:latin typeface="+mn-lt"/>
              </a:rPr>
              <a:t> </a:t>
            </a:r>
            <a:r>
              <a:rPr lang="en-US" dirty="0" err="1">
                <a:solidFill>
                  <a:srgbClr val="484F56"/>
                </a:solidFill>
                <a:latin typeface="+mn-lt"/>
              </a:rPr>
              <a:t>Định</a:t>
            </a:r>
            <a:r>
              <a:rPr lang="en-US" dirty="0">
                <a:solidFill>
                  <a:srgbClr val="484F56"/>
                </a:solidFill>
                <a:latin typeface="+mn-lt"/>
              </a:rPr>
              <a:t> 	20150938</a:t>
            </a:r>
          </a:p>
          <a:p>
            <a:pPr marL="0" lvl="0" indent="0" algn="l" rtl="0">
              <a:spcBef>
                <a:spcPts val="600"/>
              </a:spcBef>
              <a:spcAft>
                <a:spcPts val="0"/>
              </a:spcAft>
              <a:buClr>
                <a:schemeClr val="dk1"/>
              </a:buClr>
              <a:buSzPts val="1100"/>
              <a:buFont typeface="Arial"/>
              <a:buNone/>
            </a:pPr>
            <a:r>
              <a:rPr lang="en-US" dirty="0">
                <a:solidFill>
                  <a:srgbClr val="484F56"/>
                </a:solidFill>
                <a:latin typeface="+mn-lt"/>
              </a:rPr>
              <a:t>	</a:t>
            </a:r>
            <a:r>
              <a:rPr lang="en-US" dirty="0" err="1">
                <a:solidFill>
                  <a:srgbClr val="484F56"/>
                </a:solidFill>
                <a:latin typeface="+mn-lt"/>
              </a:rPr>
              <a:t>Trần</a:t>
            </a:r>
            <a:r>
              <a:rPr lang="en-US" dirty="0">
                <a:solidFill>
                  <a:srgbClr val="484F56"/>
                </a:solidFill>
                <a:latin typeface="+mn-lt"/>
              </a:rPr>
              <a:t> </a:t>
            </a:r>
            <a:r>
              <a:rPr lang="en-US" dirty="0" err="1">
                <a:solidFill>
                  <a:srgbClr val="484F56"/>
                </a:solidFill>
                <a:latin typeface="+mn-lt"/>
              </a:rPr>
              <a:t>Đình</a:t>
            </a:r>
            <a:r>
              <a:rPr lang="en-US" dirty="0">
                <a:solidFill>
                  <a:srgbClr val="484F56"/>
                </a:solidFill>
                <a:latin typeface="+mn-lt"/>
              </a:rPr>
              <a:t> </a:t>
            </a:r>
            <a:r>
              <a:rPr lang="en-US" dirty="0" err="1">
                <a:solidFill>
                  <a:srgbClr val="484F56"/>
                </a:solidFill>
                <a:latin typeface="+mn-lt"/>
              </a:rPr>
              <a:t>Đức</a:t>
            </a:r>
            <a:r>
              <a:rPr lang="en-US" dirty="0">
                <a:solidFill>
                  <a:srgbClr val="484F56"/>
                </a:solidFill>
                <a:latin typeface="+mn-lt"/>
              </a:rPr>
              <a:t> 		20173028</a:t>
            </a:r>
          </a:p>
          <a:p>
            <a:pPr marL="0" lvl="0" indent="0" algn="l" rtl="0">
              <a:spcBef>
                <a:spcPts val="600"/>
              </a:spcBef>
              <a:spcAft>
                <a:spcPts val="0"/>
              </a:spcAft>
              <a:buClr>
                <a:schemeClr val="dk1"/>
              </a:buClr>
              <a:buSzPts val="1100"/>
              <a:buFont typeface="Arial"/>
              <a:buNone/>
            </a:pPr>
            <a:r>
              <a:rPr lang="en-US" dirty="0">
                <a:solidFill>
                  <a:srgbClr val="484F56"/>
                </a:solidFill>
                <a:latin typeface="+mn-lt"/>
              </a:rPr>
              <a:t>	Lê Minh </a:t>
            </a:r>
            <a:r>
              <a:rPr lang="en-US" dirty="0" err="1">
                <a:solidFill>
                  <a:srgbClr val="484F56"/>
                </a:solidFill>
                <a:latin typeface="+mn-lt"/>
              </a:rPr>
              <a:t>Đức</a:t>
            </a:r>
            <a:r>
              <a:rPr lang="en-US" dirty="0">
                <a:solidFill>
                  <a:srgbClr val="484F56"/>
                </a:solidFill>
                <a:latin typeface="+mn-lt"/>
              </a:rPr>
              <a:t> 		20173035</a:t>
            </a:r>
            <a:endParaRPr dirty="0">
              <a:solidFill>
                <a:srgbClr val="484F56"/>
              </a:solidFill>
              <a:latin typeface="+mn-lt"/>
            </a:endParaRPr>
          </a:p>
        </p:txBody>
      </p:sp>
      <p:sp>
        <p:nvSpPr>
          <p:cNvPr id="118" name="Google Shape;118;p1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pic>
        <p:nvPicPr>
          <p:cNvPr id="119" name="Google Shape;119;p15"/>
          <p:cNvPicPr preferRelativeResize="0"/>
          <p:nvPr/>
        </p:nvPicPr>
        <p:blipFill rotWithShape="1">
          <a:blip r:embed="rId3">
            <a:alphaModFix/>
          </a:blip>
          <a:srcRect l="6329" r="44411"/>
          <a:stretch/>
        </p:blipFill>
        <p:spPr>
          <a:xfrm>
            <a:off x="523197" y="432200"/>
            <a:ext cx="1749091" cy="2663023"/>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B375-6658-4D10-B040-567E3D30362C}"/>
              </a:ext>
            </a:extLst>
          </p:cNvPr>
          <p:cNvSpPr>
            <a:spLocks noGrp="1"/>
          </p:cNvSpPr>
          <p:nvPr>
            <p:ph type="title"/>
          </p:nvPr>
        </p:nvSpPr>
        <p:spPr>
          <a:xfrm>
            <a:off x="3821999" y="893225"/>
            <a:ext cx="4999271" cy="690900"/>
          </a:xfrm>
        </p:spPr>
        <p:txBody>
          <a:bodyPr/>
          <a:lstStyle/>
          <a:p>
            <a:r>
              <a:rPr lang="en-US" sz="2800" dirty="0">
                <a:solidFill>
                  <a:schemeClr val="tx2">
                    <a:lumMod val="10000"/>
                  </a:schemeClr>
                </a:solidFill>
                <a:latin typeface="+mn-lt"/>
              </a:rPr>
              <a:t>Dependency injection pattern </a:t>
            </a:r>
          </a:p>
        </p:txBody>
      </p:sp>
      <p:sp>
        <p:nvSpPr>
          <p:cNvPr id="3" name="Text Placeholder 2">
            <a:extLst>
              <a:ext uri="{FF2B5EF4-FFF2-40B4-BE49-F238E27FC236}">
                <a16:creationId xmlns:a16="http://schemas.microsoft.com/office/drawing/2014/main" id="{41BA8AF9-6872-44F5-A057-59B8AAB84E14}"/>
              </a:ext>
            </a:extLst>
          </p:cNvPr>
          <p:cNvSpPr>
            <a:spLocks noGrp="1"/>
          </p:cNvSpPr>
          <p:nvPr>
            <p:ph type="body" idx="1"/>
          </p:nvPr>
        </p:nvSpPr>
        <p:spPr/>
        <p:txBody>
          <a:bodyPr/>
          <a:lstStyle/>
          <a:p>
            <a:r>
              <a:rPr lang="vi-VN" sz="1400" b="0" i="0" dirty="0">
                <a:solidFill>
                  <a:srgbClr val="222222"/>
                </a:solidFill>
                <a:effectLst/>
                <a:latin typeface="+mn-lt"/>
              </a:rPr>
              <a:t>Dependency injection là một kỹ thuật nhờ đó một đối tượng (hoặc phương thức tĩnh) có thể cung cấp các phụ thuộc của một đối tượng khác. Một biến phụ thuộc là một đối tượng có thể sử dụng (như một dịch vụ).</a:t>
            </a:r>
            <a:endParaRPr lang="en-US" sz="1400" dirty="0">
              <a:latin typeface="+mn-lt"/>
            </a:endParaRPr>
          </a:p>
          <a:p>
            <a:endParaRPr lang="en-US" dirty="0"/>
          </a:p>
        </p:txBody>
      </p:sp>
      <p:sp>
        <p:nvSpPr>
          <p:cNvPr id="4" name="Text Placeholder 3">
            <a:extLst>
              <a:ext uri="{FF2B5EF4-FFF2-40B4-BE49-F238E27FC236}">
                <a16:creationId xmlns:a16="http://schemas.microsoft.com/office/drawing/2014/main" id="{F583942E-3AEF-46D9-AE97-18C0E96D233B}"/>
              </a:ext>
            </a:extLst>
          </p:cNvPr>
          <p:cNvSpPr>
            <a:spLocks noGrp="1"/>
          </p:cNvSpPr>
          <p:nvPr>
            <p:ph type="body" idx="2"/>
          </p:nvPr>
        </p:nvSpPr>
        <p:spPr/>
        <p:txBody>
          <a:bodyPr/>
          <a:lstStyle/>
          <a:p>
            <a:r>
              <a:rPr lang="en-US" sz="1400" dirty="0" err="1">
                <a:latin typeface="+mn-lt"/>
              </a:rPr>
              <a:t>Các</a:t>
            </a:r>
            <a:r>
              <a:rPr lang="en-US" sz="1400" dirty="0">
                <a:latin typeface="+mn-lt"/>
              </a:rPr>
              <a:t> class </a:t>
            </a:r>
            <a:r>
              <a:rPr lang="en-US" sz="1400" dirty="0" err="1">
                <a:latin typeface="+mn-lt"/>
              </a:rPr>
              <a:t>áp</a:t>
            </a:r>
            <a:r>
              <a:rPr lang="en-US" sz="1400" dirty="0">
                <a:latin typeface="+mn-lt"/>
              </a:rPr>
              <a:t> </a:t>
            </a:r>
            <a:r>
              <a:rPr lang="en-US" sz="1400" dirty="0" err="1">
                <a:latin typeface="+mn-lt"/>
              </a:rPr>
              <a:t>dụng</a:t>
            </a:r>
            <a:r>
              <a:rPr lang="en-US" sz="1400" dirty="0">
                <a:latin typeface="+mn-lt"/>
              </a:rPr>
              <a:t> dependency injection</a:t>
            </a:r>
          </a:p>
          <a:p>
            <a:r>
              <a:rPr lang="en-US" sz="1400" dirty="0" err="1">
                <a:latin typeface="+mn-lt"/>
              </a:rPr>
              <a:t>RentBikeController</a:t>
            </a:r>
            <a:endParaRPr lang="en-US" sz="1400" dirty="0">
              <a:latin typeface="+mn-lt"/>
            </a:endParaRPr>
          </a:p>
          <a:p>
            <a:r>
              <a:rPr lang="en-US" sz="1400" dirty="0" err="1">
                <a:latin typeface="+mn-lt"/>
              </a:rPr>
              <a:t>PaymentController</a:t>
            </a:r>
            <a:endParaRPr lang="en-US" sz="1400" dirty="0">
              <a:latin typeface="+mn-lt"/>
            </a:endParaRPr>
          </a:p>
          <a:p>
            <a:r>
              <a:rPr lang="en-US" sz="1400" dirty="0" err="1">
                <a:latin typeface="+mn-lt"/>
              </a:rPr>
              <a:t>ReturnBikeController</a:t>
            </a:r>
            <a:endParaRPr lang="en-US" sz="1400" dirty="0">
              <a:latin typeface="+mn-lt"/>
            </a:endParaRPr>
          </a:p>
          <a:p>
            <a:endParaRPr lang="en-US" dirty="0"/>
          </a:p>
        </p:txBody>
      </p:sp>
      <p:sp>
        <p:nvSpPr>
          <p:cNvPr id="5" name="Slide Number Placeholder 4">
            <a:extLst>
              <a:ext uri="{FF2B5EF4-FFF2-40B4-BE49-F238E27FC236}">
                <a16:creationId xmlns:a16="http://schemas.microsoft.com/office/drawing/2014/main" id="{6E4D7204-8D53-4E5D-A94C-37C66B538E5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42452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pic>
        <p:nvPicPr>
          <p:cNvPr id="2" name="Picture 1">
            <a:extLst>
              <a:ext uri="{FF2B5EF4-FFF2-40B4-BE49-F238E27FC236}">
                <a16:creationId xmlns:a16="http://schemas.microsoft.com/office/drawing/2014/main" id="{E460C007-7589-4C76-8B0A-889BE59BE6C6}"/>
              </a:ext>
            </a:extLst>
          </p:cNvPr>
          <p:cNvPicPr>
            <a:picLocks noChangeAspect="1"/>
          </p:cNvPicPr>
          <p:nvPr/>
        </p:nvPicPr>
        <p:blipFill>
          <a:blip r:embed="rId3"/>
          <a:stretch>
            <a:fillRect/>
          </a:stretch>
        </p:blipFill>
        <p:spPr>
          <a:xfrm>
            <a:off x="457125" y="378043"/>
            <a:ext cx="8087520" cy="438741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353" name="Google Shape;353;p37"/>
          <p:cNvSpPr txBox="1">
            <a:spLocks noGrp="1"/>
          </p:cNvSpPr>
          <p:nvPr>
            <p:ph type="ctrTitle" idx="4294967295"/>
          </p:nvPr>
        </p:nvSpPr>
        <p:spPr>
          <a:xfrm>
            <a:off x="0" y="1430338"/>
            <a:ext cx="4391025" cy="8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solidFill>
                  <a:srgbClr val="51B148"/>
                </a:solidFill>
                <a:latin typeface="+mj-lt"/>
              </a:rPr>
              <a:t>Thanks!</a:t>
            </a:r>
            <a:endParaRPr sz="8000" dirty="0">
              <a:solidFill>
                <a:srgbClr val="51B148"/>
              </a:solidFill>
              <a:latin typeface="+mj-lt"/>
            </a:endParaRPr>
          </a:p>
        </p:txBody>
      </p:sp>
      <p:sp>
        <p:nvSpPr>
          <p:cNvPr id="354" name="Google Shape;354;p37"/>
          <p:cNvSpPr txBox="1">
            <a:spLocks noGrp="1"/>
          </p:cNvSpPr>
          <p:nvPr>
            <p:ph type="subTitle" idx="4294967295"/>
          </p:nvPr>
        </p:nvSpPr>
        <p:spPr>
          <a:xfrm>
            <a:off x="537882" y="2376675"/>
            <a:ext cx="4391025" cy="23431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rgbClr val="FFFFFF"/>
                </a:solidFill>
                <a:latin typeface="+mn-lt"/>
              </a:rPr>
              <a:t>ANY QUESTIONS?</a:t>
            </a:r>
            <a:endParaRPr dirty="0">
              <a:solidFill>
                <a:srgbClr val="FFFFFF"/>
              </a:solidFill>
              <a:latin typeface="+mn-lt"/>
            </a:endParaRPr>
          </a:p>
        </p:txBody>
      </p:sp>
      <p:sp>
        <p:nvSpPr>
          <p:cNvPr id="355" name="Google Shape;355;p37"/>
          <p:cNvSpPr/>
          <p:nvPr/>
        </p:nvSpPr>
        <p:spPr>
          <a:xfrm>
            <a:off x="5020246" y="816383"/>
            <a:ext cx="2713515" cy="2468231"/>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rot="2240807">
            <a:off x="6269797" y="3349126"/>
            <a:ext cx="1651746" cy="100249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rot="-6741915">
            <a:off x="7586101" y="2562766"/>
            <a:ext cx="640976" cy="998332"/>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B8F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10000"/>
                  </a:schemeClr>
                </a:solidFill>
                <a:latin typeface="+mj-lt"/>
              </a:rPr>
              <a:t>1.</a:t>
            </a:r>
            <a:endParaRPr dirty="0">
              <a:solidFill>
                <a:schemeClr val="tx2">
                  <a:lumMod val="10000"/>
                </a:schemeClr>
              </a:solidFill>
              <a:latin typeface="+mj-lt"/>
            </a:endParaRPr>
          </a:p>
          <a:p>
            <a:pPr marL="0" lvl="0" indent="0" algn="l" rtl="0">
              <a:spcBef>
                <a:spcPts val="0"/>
              </a:spcBef>
              <a:spcAft>
                <a:spcPts val="0"/>
              </a:spcAft>
              <a:buNone/>
            </a:pPr>
            <a:r>
              <a:rPr lang="en" sz="3600" dirty="0">
                <a:solidFill>
                  <a:schemeClr val="tx2">
                    <a:lumMod val="10000"/>
                  </a:schemeClr>
                </a:solidFill>
                <a:latin typeface="+mj-lt"/>
              </a:rPr>
              <a:t>Phân công </a:t>
            </a:r>
            <a:br>
              <a:rPr lang="en" sz="3600" dirty="0">
                <a:solidFill>
                  <a:schemeClr val="tx2">
                    <a:lumMod val="10000"/>
                  </a:schemeClr>
                </a:solidFill>
                <a:latin typeface="+mj-lt"/>
              </a:rPr>
            </a:br>
            <a:r>
              <a:rPr lang="en" sz="3600" dirty="0">
                <a:solidFill>
                  <a:schemeClr val="tx2">
                    <a:lumMod val="10000"/>
                  </a:schemeClr>
                </a:solidFill>
                <a:latin typeface="+mj-lt"/>
              </a:rPr>
              <a:t>thành viên</a:t>
            </a:r>
            <a:endParaRPr sz="3600" dirty="0">
              <a:solidFill>
                <a:schemeClr val="tx2">
                  <a:lumMod val="10000"/>
                </a:schemeClr>
              </a:solidFill>
              <a:latin typeface="+mj-lt"/>
            </a:endParaRPr>
          </a:p>
        </p:txBody>
      </p:sp>
      <p:pic>
        <p:nvPicPr>
          <p:cNvPr id="126" name="Google Shape;126;p16"/>
          <p:cNvPicPr preferRelativeResize="0"/>
          <p:nvPr/>
        </p:nvPicPr>
        <p:blipFill rotWithShape="1">
          <a:blip r:embed="rId3">
            <a:alphaModFix/>
          </a:blip>
          <a:srcRect l="8436" r="8444"/>
          <a:stretch/>
        </p:blipFill>
        <p:spPr>
          <a:xfrm>
            <a:off x="2125100" y="448629"/>
            <a:ext cx="2708355" cy="3258307"/>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4327759" y="676417"/>
            <a:ext cx="43668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solidFill>
                  <a:schemeClr val="tx2">
                    <a:lumMod val="10000"/>
                  </a:schemeClr>
                </a:solidFill>
                <a:latin typeface="+mn-lt"/>
              </a:rPr>
              <a:t>Phân công thành viên</a:t>
            </a:r>
            <a:endParaRPr sz="3200" dirty="0">
              <a:solidFill>
                <a:schemeClr val="tx2">
                  <a:lumMod val="10000"/>
                </a:schemeClr>
              </a:solidFill>
              <a:latin typeface="+mn-lt"/>
            </a:endParaRPr>
          </a:p>
        </p:txBody>
      </p:sp>
      <p:sp>
        <p:nvSpPr>
          <p:cNvPr id="149" name="Google Shape;149;p19"/>
          <p:cNvSpPr txBox="1">
            <a:spLocks noGrp="1"/>
          </p:cNvSpPr>
          <p:nvPr>
            <p:ph type="body" idx="1"/>
          </p:nvPr>
        </p:nvSpPr>
        <p:spPr>
          <a:xfrm>
            <a:off x="4098190" y="1465583"/>
            <a:ext cx="4823925" cy="3001500"/>
          </a:xfrm>
          <a:prstGeom prst="rect">
            <a:avLst/>
          </a:prstGeom>
        </p:spPr>
        <p:txBody>
          <a:bodyPr spcFirstLastPara="1" wrap="square" lIns="91425" tIns="91425" rIns="91425" bIns="91425" anchor="t" anchorCtr="0">
            <a:noAutofit/>
          </a:bodyPr>
          <a:lstStyle/>
          <a:p>
            <a:r>
              <a:rPr lang="vi-VN" sz="2000" dirty="0">
                <a:latin typeface="+mn-lt"/>
              </a:rPr>
              <a:t>Hoàng Văn Đạt_20173002</a:t>
            </a:r>
            <a:endParaRPr lang="en-US" sz="2000" dirty="0">
              <a:latin typeface="+mn-lt"/>
            </a:endParaRPr>
          </a:p>
          <a:p>
            <a:pPr marL="76200" indent="0">
              <a:buNone/>
            </a:pPr>
            <a:r>
              <a:rPr lang="en-US" sz="2000" dirty="0">
                <a:latin typeface="+mn-lt"/>
              </a:rPr>
              <a:t>- Use case </a:t>
            </a:r>
            <a:r>
              <a:rPr lang="en-US" sz="2000" dirty="0" err="1">
                <a:latin typeface="+mn-lt"/>
              </a:rPr>
              <a:t>Thuê</a:t>
            </a:r>
            <a:r>
              <a:rPr lang="en-US" sz="2000" dirty="0">
                <a:latin typeface="+mn-lt"/>
              </a:rPr>
              <a:t> </a:t>
            </a:r>
            <a:r>
              <a:rPr lang="en-US" sz="2000" dirty="0" err="1">
                <a:latin typeface="+mn-lt"/>
              </a:rPr>
              <a:t>xe</a:t>
            </a:r>
            <a:r>
              <a:rPr lang="en-US" sz="2000" dirty="0">
                <a:latin typeface="+mn-lt"/>
              </a:rPr>
              <a:t> (25%)</a:t>
            </a:r>
          </a:p>
          <a:p>
            <a:r>
              <a:rPr lang="vi-VN" sz="2000" dirty="0">
                <a:latin typeface="+mn-lt"/>
              </a:rPr>
              <a:t>Nguyễn Trương Định_20150938</a:t>
            </a:r>
            <a:endParaRPr lang="en-US" sz="2000" dirty="0">
              <a:latin typeface="+mn-lt"/>
            </a:endParaRPr>
          </a:p>
          <a:p>
            <a:pPr marL="76200" indent="0">
              <a:buNone/>
            </a:pPr>
            <a:r>
              <a:rPr lang="en-US" sz="2000" dirty="0">
                <a:latin typeface="+mn-lt"/>
              </a:rPr>
              <a:t>- Use case </a:t>
            </a:r>
            <a:r>
              <a:rPr lang="en-US" sz="2000" dirty="0" err="1">
                <a:latin typeface="+mn-lt"/>
              </a:rPr>
              <a:t>Trả</a:t>
            </a:r>
            <a:r>
              <a:rPr lang="en-US" sz="2000" dirty="0">
                <a:latin typeface="+mn-lt"/>
              </a:rPr>
              <a:t> </a:t>
            </a:r>
            <a:r>
              <a:rPr lang="en-US" sz="2000" dirty="0" err="1">
                <a:latin typeface="+mn-lt"/>
              </a:rPr>
              <a:t>xe</a:t>
            </a:r>
            <a:r>
              <a:rPr lang="en-US" sz="2000">
                <a:latin typeface="+mn-lt"/>
              </a:rPr>
              <a:t>, server </a:t>
            </a:r>
            <a:r>
              <a:rPr lang="en-US" sz="2000" dirty="0">
                <a:latin typeface="+mn-lt"/>
              </a:rPr>
              <a:t>(25%)</a:t>
            </a:r>
          </a:p>
          <a:p>
            <a:r>
              <a:rPr lang="vi-VN" sz="2000" dirty="0">
                <a:latin typeface="+mn-lt"/>
              </a:rPr>
              <a:t>Trần Đình Đức _20173028</a:t>
            </a:r>
            <a:endParaRPr lang="en-US" sz="2000" dirty="0">
              <a:latin typeface="+mn-lt"/>
            </a:endParaRPr>
          </a:p>
          <a:p>
            <a:pPr marL="76200" indent="0">
              <a:buNone/>
            </a:pPr>
            <a:r>
              <a:rPr lang="en-US" sz="2000" dirty="0">
                <a:latin typeface="+mn-lt"/>
              </a:rPr>
              <a:t>- Use case Thanh </a:t>
            </a:r>
            <a:r>
              <a:rPr lang="en-US" sz="2000" dirty="0" err="1">
                <a:latin typeface="+mn-lt"/>
              </a:rPr>
              <a:t>toán</a:t>
            </a:r>
            <a:r>
              <a:rPr lang="en-US" sz="2000" dirty="0">
                <a:latin typeface="+mn-lt"/>
              </a:rPr>
              <a:t> (25%)</a:t>
            </a:r>
          </a:p>
          <a:p>
            <a:r>
              <a:rPr lang="vi-VN" sz="2000" dirty="0">
                <a:latin typeface="+mn-lt"/>
              </a:rPr>
              <a:t>Lê Minh Đức_20173035</a:t>
            </a:r>
            <a:endParaRPr lang="en-US" sz="2000" dirty="0">
              <a:latin typeface="+mn-lt"/>
            </a:endParaRPr>
          </a:p>
          <a:p>
            <a:pPr marL="76200" indent="0">
              <a:buNone/>
            </a:pPr>
            <a:r>
              <a:rPr lang="en-US" sz="2000" dirty="0">
                <a:latin typeface="+mn-lt"/>
              </a:rPr>
              <a:t>- Use case </a:t>
            </a:r>
            <a:r>
              <a:rPr lang="en-US" sz="2000" dirty="0" err="1">
                <a:latin typeface="+mn-lt"/>
              </a:rPr>
              <a:t>xem</a:t>
            </a:r>
            <a:r>
              <a:rPr lang="en-US" sz="2000" dirty="0">
                <a:latin typeface="+mn-lt"/>
              </a:rPr>
              <a:t> </a:t>
            </a:r>
            <a:r>
              <a:rPr lang="en-US" sz="2000" dirty="0" err="1">
                <a:latin typeface="+mn-lt"/>
              </a:rPr>
              <a:t>thông</a:t>
            </a:r>
            <a:r>
              <a:rPr lang="en-US" sz="2000" dirty="0">
                <a:latin typeface="+mn-lt"/>
              </a:rPr>
              <a:t> tin </a:t>
            </a:r>
            <a:r>
              <a:rPr lang="en-US" sz="2000" dirty="0" err="1">
                <a:latin typeface="+mn-lt"/>
              </a:rPr>
              <a:t>xe</a:t>
            </a:r>
            <a:r>
              <a:rPr lang="en-US" sz="2000" dirty="0">
                <a:latin typeface="+mn-lt"/>
              </a:rPr>
              <a:t> (25%)</a:t>
            </a:r>
            <a:endParaRPr lang="vi-VN" sz="2000" dirty="0">
              <a:latin typeface="+mn-lt"/>
            </a:endParaRPr>
          </a:p>
          <a:p>
            <a:pPr marL="457200" lvl="0" indent="-381000" algn="l" rtl="0">
              <a:spcBef>
                <a:spcPts val="600"/>
              </a:spcBef>
              <a:spcAft>
                <a:spcPts val="0"/>
              </a:spcAft>
              <a:buSzPts val="2400"/>
              <a:buChar char="⊷"/>
            </a:pPr>
            <a:endParaRPr dirty="0"/>
          </a:p>
        </p:txBody>
      </p:sp>
      <p:sp>
        <p:nvSpPr>
          <p:cNvPr id="150" name="Google Shape;150;p19"/>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pic>
        <p:nvPicPr>
          <p:cNvPr id="151" name="Google Shape;151;p19"/>
          <p:cNvPicPr preferRelativeResize="0"/>
          <p:nvPr/>
        </p:nvPicPr>
        <p:blipFill rotWithShape="1">
          <a:blip r:embed="rId3">
            <a:alphaModFix/>
          </a:blip>
          <a:srcRect t="21478" r="12854" b="8625"/>
          <a:stretch/>
        </p:blipFill>
        <p:spPr>
          <a:xfrm rot="-226003">
            <a:off x="1592054" y="1487520"/>
            <a:ext cx="2413373" cy="2903426"/>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10000"/>
                  </a:schemeClr>
                </a:solidFill>
              </a:rPr>
              <a:t>2.</a:t>
            </a:r>
            <a:br>
              <a:rPr lang="en" dirty="0">
                <a:solidFill>
                  <a:schemeClr val="tx2">
                    <a:lumMod val="10000"/>
                  </a:schemeClr>
                </a:solidFill>
              </a:rPr>
            </a:br>
            <a:r>
              <a:rPr lang="en" dirty="0">
                <a:solidFill>
                  <a:schemeClr val="tx2">
                    <a:lumMod val="10000"/>
                  </a:schemeClr>
                </a:solidFill>
                <a:latin typeface="+mj-lt"/>
              </a:rPr>
              <a:t>Biểu đồ tương tác</a:t>
            </a:r>
            <a:endParaRPr dirty="0">
              <a:solidFill>
                <a:schemeClr val="tx2">
                  <a:lumMod val="10000"/>
                </a:schemeClr>
              </a:solidFill>
              <a:latin typeface="+mj-lt"/>
            </a:endParaRPr>
          </a:p>
        </p:txBody>
      </p:sp>
      <p:pic>
        <p:nvPicPr>
          <p:cNvPr id="126" name="Google Shape;126;p16"/>
          <p:cNvPicPr preferRelativeResize="0"/>
          <p:nvPr/>
        </p:nvPicPr>
        <p:blipFill rotWithShape="1">
          <a:blip r:embed="rId3">
            <a:alphaModFix/>
          </a:blip>
          <a:srcRect l="8436" r="8444"/>
          <a:stretch/>
        </p:blipFill>
        <p:spPr>
          <a:xfrm>
            <a:off x="2125100" y="448629"/>
            <a:ext cx="2708355" cy="3258307"/>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extLst>
      <p:ext uri="{BB962C8B-B14F-4D97-AF65-F5344CB8AC3E}">
        <p14:creationId xmlns:p14="http://schemas.microsoft.com/office/powerpoint/2010/main" val="2328124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4C56-9136-4E77-842B-FD91669188F9}"/>
              </a:ext>
            </a:extLst>
          </p:cNvPr>
          <p:cNvSpPr>
            <a:spLocks noGrp="1"/>
          </p:cNvSpPr>
          <p:nvPr>
            <p:ph type="title"/>
          </p:nvPr>
        </p:nvSpPr>
        <p:spPr>
          <a:xfrm>
            <a:off x="839208" y="302764"/>
            <a:ext cx="5031394" cy="690900"/>
          </a:xfrm>
        </p:spPr>
        <p:txBody>
          <a:bodyPr/>
          <a:lstStyle/>
          <a:p>
            <a:r>
              <a:rPr lang="en-US" sz="3200" dirty="0" err="1">
                <a:solidFill>
                  <a:schemeClr val="tx2">
                    <a:lumMod val="10000"/>
                  </a:schemeClr>
                </a:solidFill>
                <a:latin typeface="+mn-lt"/>
              </a:rPr>
              <a:t>Biểu</a:t>
            </a:r>
            <a:r>
              <a:rPr lang="en-US" sz="3200" dirty="0">
                <a:solidFill>
                  <a:schemeClr val="tx2">
                    <a:lumMod val="10000"/>
                  </a:schemeClr>
                </a:solidFill>
                <a:latin typeface="+mn-lt"/>
              </a:rPr>
              <a:t> </a:t>
            </a:r>
            <a:r>
              <a:rPr lang="en-US" sz="3200" dirty="0" err="1">
                <a:solidFill>
                  <a:schemeClr val="tx2">
                    <a:lumMod val="10000"/>
                  </a:schemeClr>
                </a:solidFill>
                <a:latin typeface="+mn-lt"/>
              </a:rPr>
              <a:t>đồ</a:t>
            </a:r>
            <a:r>
              <a:rPr lang="en-US" sz="3200" dirty="0">
                <a:solidFill>
                  <a:schemeClr val="tx2">
                    <a:lumMod val="10000"/>
                  </a:schemeClr>
                </a:solidFill>
                <a:latin typeface="+mn-lt"/>
              </a:rPr>
              <a:t> </a:t>
            </a:r>
            <a:r>
              <a:rPr lang="en-US" sz="3200" dirty="0" err="1">
                <a:solidFill>
                  <a:schemeClr val="tx2">
                    <a:lumMod val="10000"/>
                  </a:schemeClr>
                </a:solidFill>
                <a:latin typeface="+mn-lt"/>
              </a:rPr>
              <a:t>tương</a:t>
            </a:r>
            <a:r>
              <a:rPr lang="en-US" sz="3200" dirty="0">
                <a:solidFill>
                  <a:schemeClr val="tx2">
                    <a:lumMod val="10000"/>
                  </a:schemeClr>
                </a:solidFill>
                <a:latin typeface="+mn-lt"/>
              </a:rPr>
              <a:t> </a:t>
            </a:r>
            <a:r>
              <a:rPr lang="en-US" sz="3200" dirty="0" err="1">
                <a:solidFill>
                  <a:schemeClr val="tx2">
                    <a:lumMod val="10000"/>
                  </a:schemeClr>
                </a:solidFill>
                <a:latin typeface="+mn-lt"/>
              </a:rPr>
              <a:t>tác</a:t>
            </a:r>
            <a:r>
              <a:rPr lang="en-US" sz="3200" dirty="0">
                <a:solidFill>
                  <a:schemeClr val="tx2">
                    <a:lumMod val="10000"/>
                  </a:schemeClr>
                </a:solidFill>
                <a:latin typeface="+mn-lt"/>
              </a:rPr>
              <a:t> </a:t>
            </a:r>
            <a:r>
              <a:rPr lang="en-US" sz="3200" dirty="0" err="1">
                <a:solidFill>
                  <a:schemeClr val="tx2">
                    <a:lumMod val="10000"/>
                  </a:schemeClr>
                </a:solidFill>
                <a:latin typeface="+mn-lt"/>
              </a:rPr>
              <a:t>thuê</a:t>
            </a:r>
            <a:r>
              <a:rPr lang="en-US" sz="3200" dirty="0">
                <a:solidFill>
                  <a:schemeClr val="tx2">
                    <a:lumMod val="10000"/>
                  </a:schemeClr>
                </a:solidFill>
                <a:latin typeface="+mn-lt"/>
              </a:rPr>
              <a:t> </a:t>
            </a:r>
            <a:r>
              <a:rPr lang="en-US" sz="3200" dirty="0" err="1">
                <a:solidFill>
                  <a:schemeClr val="tx2">
                    <a:lumMod val="10000"/>
                  </a:schemeClr>
                </a:solidFill>
                <a:latin typeface="+mn-lt"/>
              </a:rPr>
              <a:t>xe</a:t>
            </a:r>
            <a:endParaRPr lang="en-US" sz="3200" dirty="0">
              <a:solidFill>
                <a:schemeClr val="tx2">
                  <a:lumMod val="10000"/>
                </a:schemeClr>
              </a:solidFill>
              <a:latin typeface="+mn-lt"/>
            </a:endParaRPr>
          </a:p>
        </p:txBody>
      </p:sp>
      <p:sp>
        <p:nvSpPr>
          <p:cNvPr id="5" name="TextBox 4">
            <a:extLst>
              <a:ext uri="{FF2B5EF4-FFF2-40B4-BE49-F238E27FC236}">
                <a16:creationId xmlns:a16="http://schemas.microsoft.com/office/drawing/2014/main" id="{CA848EFE-C96C-46E4-AA88-E2CFE1ABA20B}"/>
              </a:ext>
            </a:extLst>
          </p:cNvPr>
          <p:cNvSpPr txBox="1"/>
          <p:nvPr/>
        </p:nvSpPr>
        <p:spPr>
          <a:xfrm>
            <a:off x="3596159" y="4532959"/>
            <a:ext cx="1447832" cy="307777"/>
          </a:xfrm>
          <a:prstGeom prst="rect">
            <a:avLst/>
          </a:prstGeom>
          <a:noFill/>
        </p:spPr>
        <p:txBody>
          <a:bodyPr wrap="none" rtlCol="0">
            <a:spAutoFit/>
          </a:bodyPr>
          <a:lstStyle/>
          <a:p>
            <a:r>
              <a:rPr lang="en-US" i="1" dirty="0" err="1">
                <a:solidFill>
                  <a:schemeClr val="tx2">
                    <a:lumMod val="10000"/>
                  </a:schemeClr>
                </a:solidFill>
              </a:rPr>
              <a:t>Thuê</a:t>
            </a:r>
            <a:r>
              <a:rPr lang="en-US" i="1" dirty="0">
                <a:solidFill>
                  <a:schemeClr val="tx2">
                    <a:lumMod val="10000"/>
                  </a:schemeClr>
                </a:solidFill>
              </a:rPr>
              <a:t> </a:t>
            </a:r>
            <a:r>
              <a:rPr lang="en-US" i="1" dirty="0" err="1">
                <a:solidFill>
                  <a:schemeClr val="tx2">
                    <a:lumMod val="10000"/>
                  </a:schemeClr>
                </a:solidFill>
              </a:rPr>
              <a:t>xe</a:t>
            </a:r>
            <a:r>
              <a:rPr lang="en-US" i="1" dirty="0">
                <a:solidFill>
                  <a:schemeClr val="tx2">
                    <a:lumMod val="10000"/>
                  </a:schemeClr>
                </a:solidFill>
              </a:rPr>
              <a:t> - Client</a:t>
            </a:r>
          </a:p>
        </p:txBody>
      </p:sp>
      <p:pic>
        <p:nvPicPr>
          <p:cNvPr id="4" name="Picture 3">
            <a:extLst>
              <a:ext uri="{FF2B5EF4-FFF2-40B4-BE49-F238E27FC236}">
                <a16:creationId xmlns:a16="http://schemas.microsoft.com/office/drawing/2014/main" id="{71C52CA0-2515-422D-BB49-DD8C42E3BCD9}"/>
              </a:ext>
            </a:extLst>
          </p:cNvPr>
          <p:cNvPicPr>
            <a:picLocks noChangeAspect="1"/>
          </p:cNvPicPr>
          <p:nvPr/>
        </p:nvPicPr>
        <p:blipFill>
          <a:blip r:embed="rId2"/>
          <a:stretch>
            <a:fillRect/>
          </a:stretch>
        </p:blipFill>
        <p:spPr>
          <a:xfrm>
            <a:off x="1458670" y="901696"/>
            <a:ext cx="6226660" cy="3631263"/>
          </a:xfrm>
          <a:prstGeom prst="rect">
            <a:avLst/>
          </a:prstGeom>
        </p:spPr>
      </p:pic>
    </p:spTree>
    <p:extLst>
      <p:ext uri="{BB962C8B-B14F-4D97-AF65-F5344CB8AC3E}">
        <p14:creationId xmlns:p14="http://schemas.microsoft.com/office/powerpoint/2010/main" val="2120837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3A2B-BE76-421F-B823-3FC2E72DEB47}"/>
              </a:ext>
            </a:extLst>
          </p:cNvPr>
          <p:cNvSpPr>
            <a:spLocks noGrp="1"/>
          </p:cNvSpPr>
          <p:nvPr>
            <p:ph type="title"/>
          </p:nvPr>
        </p:nvSpPr>
        <p:spPr>
          <a:xfrm>
            <a:off x="5426576" y="1001417"/>
            <a:ext cx="3586795" cy="690900"/>
          </a:xfrm>
        </p:spPr>
        <p:txBody>
          <a:bodyPr/>
          <a:lstStyle/>
          <a:p>
            <a:r>
              <a:rPr lang="en-US" sz="3200" dirty="0" err="1">
                <a:solidFill>
                  <a:schemeClr val="tx2">
                    <a:lumMod val="10000"/>
                  </a:schemeClr>
                </a:solidFill>
                <a:latin typeface="+mn-lt"/>
              </a:rPr>
              <a:t>Biểu</a:t>
            </a:r>
            <a:r>
              <a:rPr lang="en-US" sz="3200" dirty="0">
                <a:solidFill>
                  <a:schemeClr val="tx2">
                    <a:lumMod val="10000"/>
                  </a:schemeClr>
                </a:solidFill>
                <a:latin typeface="+mn-lt"/>
              </a:rPr>
              <a:t> </a:t>
            </a:r>
            <a:r>
              <a:rPr lang="en-US" sz="3200" dirty="0" err="1">
                <a:solidFill>
                  <a:schemeClr val="tx2">
                    <a:lumMod val="10000"/>
                  </a:schemeClr>
                </a:solidFill>
                <a:latin typeface="+mn-lt"/>
              </a:rPr>
              <a:t>đồ</a:t>
            </a:r>
            <a:r>
              <a:rPr lang="en-US" sz="3200" dirty="0">
                <a:solidFill>
                  <a:schemeClr val="tx2">
                    <a:lumMod val="10000"/>
                  </a:schemeClr>
                </a:solidFill>
                <a:latin typeface="+mn-lt"/>
              </a:rPr>
              <a:t> </a:t>
            </a:r>
            <a:r>
              <a:rPr lang="en-US" sz="3200" dirty="0" err="1">
                <a:solidFill>
                  <a:schemeClr val="tx2">
                    <a:lumMod val="10000"/>
                  </a:schemeClr>
                </a:solidFill>
                <a:latin typeface="+mn-lt"/>
              </a:rPr>
              <a:t>tương</a:t>
            </a:r>
            <a:r>
              <a:rPr lang="en-US" sz="3200" dirty="0">
                <a:solidFill>
                  <a:schemeClr val="tx2">
                    <a:lumMod val="10000"/>
                  </a:schemeClr>
                </a:solidFill>
                <a:latin typeface="+mn-lt"/>
              </a:rPr>
              <a:t> </a:t>
            </a:r>
            <a:r>
              <a:rPr lang="en-US" sz="3200" dirty="0" err="1">
                <a:solidFill>
                  <a:schemeClr val="tx2">
                    <a:lumMod val="10000"/>
                  </a:schemeClr>
                </a:solidFill>
                <a:latin typeface="+mn-lt"/>
              </a:rPr>
              <a:t>tác</a:t>
            </a:r>
            <a:r>
              <a:rPr lang="en-US" sz="3200" dirty="0">
                <a:solidFill>
                  <a:schemeClr val="tx2">
                    <a:lumMod val="10000"/>
                  </a:schemeClr>
                </a:solidFill>
                <a:latin typeface="+mn-lt"/>
              </a:rPr>
              <a:t> </a:t>
            </a:r>
            <a:r>
              <a:rPr lang="en-US" sz="3200" dirty="0" err="1">
                <a:solidFill>
                  <a:schemeClr val="tx2">
                    <a:lumMod val="10000"/>
                  </a:schemeClr>
                </a:solidFill>
                <a:latin typeface="+mn-lt"/>
              </a:rPr>
              <a:t>thuê</a:t>
            </a:r>
            <a:r>
              <a:rPr lang="en-US" sz="3200" dirty="0">
                <a:solidFill>
                  <a:schemeClr val="tx2">
                    <a:lumMod val="10000"/>
                  </a:schemeClr>
                </a:solidFill>
                <a:latin typeface="+mn-lt"/>
              </a:rPr>
              <a:t> </a:t>
            </a:r>
            <a:r>
              <a:rPr lang="en-US" sz="3200" dirty="0" err="1">
                <a:solidFill>
                  <a:schemeClr val="tx2">
                    <a:lumMod val="10000"/>
                  </a:schemeClr>
                </a:solidFill>
                <a:latin typeface="+mn-lt"/>
              </a:rPr>
              <a:t>xe</a:t>
            </a:r>
            <a:endParaRPr lang="en-US" sz="3200" dirty="0">
              <a:solidFill>
                <a:schemeClr val="tx2">
                  <a:lumMod val="10000"/>
                </a:schemeClr>
              </a:solidFill>
              <a:latin typeface="+mn-lt"/>
            </a:endParaRPr>
          </a:p>
        </p:txBody>
      </p:sp>
      <p:sp>
        <p:nvSpPr>
          <p:cNvPr id="3" name="Subtitle 2">
            <a:extLst>
              <a:ext uri="{FF2B5EF4-FFF2-40B4-BE49-F238E27FC236}">
                <a16:creationId xmlns:a16="http://schemas.microsoft.com/office/drawing/2014/main" id="{A9F06756-BECD-4A61-A1DD-C56027DF94FC}"/>
              </a:ext>
            </a:extLst>
          </p:cNvPr>
          <p:cNvSpPr>
            <a:spLocks noGrp="1"/>
          </p:cNvSpPr>
          <p:nvPr>
            <p:ph type="body" idx="1"/>
          </p:nvPr>
        </p:nvSpPr>
        <p:spPr>
          <a:xfrm>
            <a:off x="5280580" y="1692317"/>
            <a:ext cx="3095017" cy="3055800"/>
          </a:xfrm>
        </p:spPr>
        <p:txBody>
          <a:bodyPr/>
          <a:lstStyle/>
          <a:p>
            <a:r>
              <a:rPr lang="en-US" dirty="0" err="1">
                <a:latin typeface="+mn-lt"/>
              </a:rPr>
              <a:t>Thuê</a:t>
            </a:r>
            <a:r>
              <a:rPr lang="en-US" dirty="0">
                <a:latin typeface="+mn-lt"/>
              </a:rPr>
              <a:t> </a:t>
            </a:r>
            <a:r>
              <a:rPr lang="en-US" dirty="0" err="1">
                <a:latin typeface="+mn-lt"/>
              </a:rPr>
              <a:t>xe</a:t>
            </a:r>
            <a:r>
              <a:rPr lang="en-US" dirty="0">
                <a:latin typeface="+mn-lt"/>
              </a:rPr>
              <a:t> – Server</a:t>
            </a:r>
          </a:p>
        </p:txBody>
      </p:sp>
      <p:pic>
        <p:nvPicPr>
          <p:cNvPr id="6" name="Picture 5" descr="Diagram&#10;&#10;Description automatically generated">
            <a:extLst>
              <a:ext uri="{FF2B5EF4-FFF2-40B4-BE49-F238E27FC236}">
                <a16:creationId xmlns:a16="http://schemas.microsoft.com/office/drawing/2014/main" id="{CCFB2354-04C4-0A44-AD8D-9CB93FBBA236}"/>
              </a:ext>
            </a:extLst>
          </p:cNvPr>
          <p:cNvPicPr>
            <a:picLocks noChangeAspect="1"/>
          </p:cNvPicPr>
          <p:nvPr/>
        </p:nvPicPr>
        <p:blipFill>
          <a:blip r:embed="rId2"/>
          <a:stretch>
            <a:fillRect/>
          </a:stretch>
        </p:blipFill>
        <p:spPr>
          <a:xfrm>
            <a:off x="130629" y="235014"/>
            <a:ext cx="5317519" cy="4673472"/>
          </a:xfrm>
          <a:prstGeom prst="rect">
            <a:avLst/>
          </a:prstGeom>
        </p:spPr>
      </p:pic>
    </p:spTree>
    <p:extLst>
      <p:ext uri="{BB962C8B-B14F-4D97-AF65-F5344CB8AC3E}">
        <p14:creationId xmlns:p14="http://schemas.microsoft.com/office/powerpoint/2010/main" val="351900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10000"/>
                  </a:schemeClr>
                </a:solidFill>
                <a:latin typeface="+mj-lt"/>
              </a:rPr>
              <a:t>3.</a:t>
            </a:r>
            <a:br>
              <a:rPr lang="en" dirty="0">
                <a:solidFill>
                  <a:schemeClr val="tx2">
                    <a:lumMod val="10000"/>
                  </a:schemeClr>
                </a:solidFill>
                <a:latin typeface="+mj-lt"/>
              </a:rPr>
            </a:br>
            <a:r>
              <a:rPr lang="en" dirty="0">
                <a:solidFill>
                  <a:schemeClr val="tx2">
                    <a:lumMod val="10000"/>
                  </a:schemeClr>
                </a:solidFill>
                <a:latin typeface="+mj-lt"/>
              </a:rPr>
              <a:t>Biểu đồ lớp</a:t>
            </a:r>
            <a:endParaRPr dirty="0">
              <a:solidFill>
                <a:schemeClr val="tx2">
                  <a:lumMod val="10000"/>
                </a:schemeClr>
              </a:solidFill>
              <a:latin typeface="+mj-lt"/>
            </a:endParaRPr>
          </a:p>
        </p:txBody>
      </p:sp>
      <p:pic>
        <p:nvPicPr>
          <p:cNvPr id="126" name="Google Shape;126;p16"/>
          <p:cNvPicPr preferRelativeResize="0"/>
          <p:nvPr/>
        </p:nvPicPr>
        <p:blipFill rotWithShape="1">
          <a:blip r:embed="rId3">
            <a:alphaModFix/>
          </a:blip>
          <a:srcRect l="8436" r="8444"/>
          <a:stretch/>
        </p:blipFill>
        <p:spPr>
          <a:xfrm>
            <a:off x="2125100" y="448629"/>
            <a:ext cx="2708355" cy="3258307"/>
          </a:xfrm>
          <a:custGeom>
            <a:avLst/>
            <a:gdLst/>
            <a:ahLst/>
            <a:cxnLst/>
            <a:rect l="l" t="t" r="r" b="b"/>
            <a:pathLst>
              <a:path w="18313" h="19923" extrusionOk="0">
                <a:moveTo>
                  <a:pt x="18244" y="0"/>
                </a:moveTo>
                <a:cubicBezTo>
                  <a:pt x="18244" y="0"/>
                  <a:pt x="6512" y="2215"/>
                  <a:pt x="2014" y="7612"/>
                </a:cubicBezTo>
                <a:cubicBezTo>
                  <a:pt x="-2484" y="13005"/>
                  <a:pt x="1955" y="19534"/>
                  <a:pt x="1955" y="19534"/>
                </a:cubicBezTo>
                <a:cubicBezTo>
                  <a:pt x="1955" y="19534"/>
                  <a:pt x="10120" y="21600"/>
                  <a:pt x="14618" y="16208"/>
                </a:cubicBezTo>
                <a:cubicBezTo>
                  <a:pt x="19116" y="10816"/>
                  <a:pt x="18244" y="0"/>
                  <a:pt x="18244" y="0"/>
                </a:cubicBezTo>
                <a:close/>
              </a:path>
            </a:pathLst>
          </a:custGeom>
          <a:noFill/>
          <a:ln>
            <a:noFill/>
          </a:ln>
        </p:spPr>
      </p:pic>
    </p:spTree>
    <p:extLst>
      <p:ext uri="{BB962C8B-B14F-4D97-AF65-F5344CB8AC3E}">
        <p14:creationId xmlns:p14="http://schemas.microsoft.com/office/powerpoint/2010/main" val="33693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A29B-BBFB-4702-8318-82844343AA4F}"/>
              </a:ext>
            </a:extLst>
          </p:cNvPr>
          <p:cNvSpPr>
            <a:spLocks noGrp="1"/>
          </p:cNvSpPr>
          <p:nvPr>
            <p:ph type="title"/>
          </p:nvPr>
        </p:nvSpPr>
        <p:spPr>
          <a:xfrm>
            <a:off x="205200" y="293870"/>
            <a:ext cx="1492971" cy="2402678"/>
          </a:xfrm>
        </p:spPr>
        <p:txBody>
          <a:bodyPr/>
          <a:lstStyle/>
          <a:p>
            <a:r>
              <a:rPr lang="en-US" sz="2800" dirty="0">
                <a:solidFill>
                  <a:schemeClr val="tx2">
                    <a:lumMod val="10000"/>
                  </a:schemeClr>
                </a:solidFill>
                <a:latin typeface="+mj-lt"/>
              </a:rPr>
              <a:t>1.Biểu </a:t>
            </a:r>
            <a:r>
              <a:rPr lang="en-US" sz="2800" dirty="0" err="1">
                <a:solidFill>
                  <a:schemeClr val="tx2">
                    <a:lumMod val="10000"/>
                  </a:schemeClr>
                </a:solidFill>
                <a:latin typeface="+mj-lt"/>
              </a:rPr>
              <a:t>đồ</a:t>
            </a:r>
            <a:r>
              <a:rPr lang="en-US" sz="2800" dirty="0">
                <a:solidFill>
                  <a:schemeClr val="tx2">
                    <a:lumMod val="10000"/>
                  </a:schemeClr>
                </a:solidFill>
                <a:latin typeface="+mj-lt"/>
              </a:rPr>
              <a:t> </a:t>
            </a:r>
            <a:r>
              <a:rPr lang="en-US" sz="2800" dirty="0" err="1">
                <a:solidFill>
                  <a:schemeClr val="tx2">
                    <a:lumMod val="10000"/>
                  </a:schemeClr>
                </a:solidFill>
                <a:latin typeface="+mj-lt"/>
              </a:rPr>
              <a:t>lớp</a:t>
            </a:r>
            <a:r>
              <a:rPr lang="en-US" sz="2800" dirty="0">
                <a:solidFill>
                  <a:schemeClr val="tx2">
                    <a:lumMod val="10000"/>
                  </a:schemeClr>
                </a:solidFill>
                <a:latin typeface="+mj-lt"/>
              </a:rPr>
              <a:t> </a:t>
            </a:r>
            <a:r>
              <a:rPr lang="en-US" sz="2800" dirty="0" err="1">
                <a:solidFill>
                  <a:schemeClr val="tx2">
                    <a:lumMod val="10000"/>
                  </a:schemeClr>
                </a:solidFill>
                <a:latin typeface="+mj-lt"/>
              </a:rPr>
              <a:t>tổng</a:t>
            </a:r>
            <a:r>
              <a:rPr lang="en-US" sz="2800" dirty="0">
                <a:solidFill>
                  <a:schemeClr val="tx2">
                    <a:lumMod val="10000"/>
                  </a:schemeClr>
                </a:solidFill>
                <a:latin typeface="+mj-lt"/>
              </a:rPr>
              <a:t> </a:t>
            </a:r>
            <a:r>
              <a:rPr lang="en-US" sz="2800" dirty="0" err="1">
                <a:solidFill>
                  <a:schemeClr val="tx2">
                    <a:lumMod val="10000"/>
                  </a:schemeClr>
                </a:solidFill>
                <a:latin typeface="+mj-lt"/>
              </a:rPr>
              <a:t>quát</a:t>
            </a:r>
            <a:r>
              <a:rPr lang="en-US" sz="2800" dirty="0">
                <a:solidFill>
                  <a:schemeClr val="tx2">
                    <a:lumMod val="10000"/>
                  </a:schemeClr>
                </a:solidFill>
                <a:latin typeface="+mj-lt"/>
              </a:rPr>
              <a:t> (Client)</a:t>
            </a:r>
          </a:p>
        </p:txBody>
      </p:sp>
      <p:sp>
        <p:nvSpPr>
          <p:cNvPr id="4" name="Slide Number Placeholder 3">
            <a:extLst>
              <a:ext uri="{FF2B5EF4-FFF2-40B4-BE49-F238E27FC236}">
                <a16:creationId xmlns:a16="http://schemas.microsoft.com/office/drawing/2014/main" id="{B6BDE353-4934-4521-BFD4-A03361491B6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9</a:t>
            </a:fld>
            <a:endParaRPr lang="en"/>
          </a:p>
        </p:txBody>
      </p:sp>
      <p:pic>
        <p:nvPicPr>
          <p:cNvPr id="3" name="Picture 2">
            <a:extLst>
              <a:ext uri="{FF2B5EF4-FFF2-40B4-BE49-F238E27FC236}">
                <a16:creationId xmlns:a16="http://schemas.microsoft.com/office/drawing/2014/main" id="{EE42A084-A688-3743-9281-23F6F3704BA2}"/>
              </a:ext>
            </a:extLst>
          </p:cNvPr>
          <p:cNvPicPr>
            <a:picLocks noChangeAspect="1"/>
          </p:cNvPicPr>
          <p:nvPr/>
        </p:nvPicPr>
        <p:blipFill rotWithShape="1">
          <a:blip r:embed="rId2"/>
          <a:srcRect l="4997" t="8525" r="7017" b="5714"/>
          <a:stretch/>
        </p:blipFill>
        <p:spPr>
          <a:xfrm>
            <a:off x="1842761" y="338758"/>
            <a:ext cx="7315200" cy="4411093"/>
          </a:xfrm>
          <a:prstGeom prst="rect">
            <a:avLst/>
          </a:prstGeom>
        </p:spPr>
      </p:pic>
    </p:spTree>
    <p:extLst>
      <p:ext uri="{BB962C8B-B14F-4D97-AF65-F5344CB8AC3E}">
        <p14:creationId xmlns:p14="http://schemas.microsoft.com/office/powerpoint/2010/main" val="2942336604"/>
      </p:ext>
    </p:extLst>
  </p:cSld>
  <p:clrMapOvr>
    <a:masterClrMapping/>
  </p:clrMapOvr>
</p:sld>
</file>

<file path=ppt/theme/theme1.xml><?xml version="1.0" encoding="utf-8"?>
<a:theme xmlns:a="http://schemas.openxmlformats.org/drawingml/2006/main" name="Solanio template">
  <a:themeElements>
    <a:clrScheme name="Custom 347">
      <a:dk1>
        <a:srgbClr val="484F56"/>
      </a:dk1>
      <a:lt1>
        <a:srgbClr val="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398</Words>
  <Application>Microsoft Office PowerPoint</Application>
  <PresentationFormat>On-screen Show (16:9)</PresentationFormat>
  <Paragraphs>69</Paragraphs>
  <Slides>22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Pontano Sans</vt:lpstr>
      <vt:lpstr>Dosis ExtraLight</vt:lpstr>
      <vt:lpstr>Solanio template</vt:lpstr>
      <vt:lpstr>Thiết kế xây dựng phần mềm  Ứng dụng : EcobikeRental </vt:lpstr>
      <vt:lpstr>GVHD: TS. Nguyễn Thị Thu Trang</vt:lpstr>
      <vt:lpstr>1. Phân công  thành viên</vt:lpstr>
      <vt:lpstr>Phân công thành viên</vt:lpstr>
      <vt:lpstr>2. Biểu đồ tương tác</vt:lpstr>
      <vt:lpstr>Biểu đồ tương tác thuê xe</vt:lpstr>
      <vt:lpstr>Biểu đồ tương tác thuê xe</vt:lpstr>
      <vt:lpstr>3. Biểu đồ lớp</vt:lpstr>
      <vt:lpstr>1.Biểu đồ lớp tổng quát (Client)</vt:lpstr>
      <vt:lpstr>1.Biểu đồ lớp tổng quát (Server)</vt:lpstr>
      <vt:lpstr>2. Biểu đồ lớp chi tiết</vt:lpstr>
      <vt:lpstr>2. Biểu đồ lớp chi tiết</vt:lpstr>
      <vt:lpstr>PowerPoint Presentation</vt:lpstr>
      <vt:lpstr>PowerPoint Presentation</vt:lpstr>
      <vt:lpstr>PowerPoint Presentation</vt:lpstr>
      <vt:lpstr>PowerPoint Presentation</vt:lpstr>
      <vt:lpstr>4. Design considerations</vt:lpstr>
      <vt:lpstr>Singleton pattern</vt:lpstr>
      <vt:lpstr>PowerPoint Presentation</vt:lpstr>
      <vt:lpstr>Dependency injection pattern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xây dựng phần mềm  Ứng dụng : EcobikeRental </dc:title>
  <cp:lastModifiedBy>Tran Dinh Duc 20173028</cp:lastModifiedBy>
  <cp:revision>21</cp:revision>
  <dcterms:modified xsi:type="dcterms:W3CDTF">2020-12-25T04:38:08Z</dcterms:modified>
</cp:coreProperties>
</file>